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svg" /><Relationship Id="rId1" Type="http://schemas.openxmlformats.org/officeDocument/2006/relationships/image" Target="../media/image2.png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10" Type="http://schemas.openxmlformats.org/officeDocument/2006/relationships/image" Target="../media/image11.svg" /><Relationship Id="rId4" Type="http://schemas.openxmlformats.org/officeDocument/2006/relationships/image" Target="../media/image5.svg" /><Relationship Id="rId9" Type="http://schemas.openxmlformats.org/officeDocument/2006/relationships/image" Target="../media/image10.png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4" Type="http://schemas.openxmlformats.org/officeDocument/2006/relationships/image" Target="../media/image16.svg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svg" /><Relationship Id="rId1" Type="http://schemas.openxmlformats.org/officeDocument/2006/relationships/image" Target="../media/image19.png" /><Relationship Id="rId6" Type="http://schemas.openxmlformats.org/officeDocument/2006/relationships/image" Target="../media/image24.svg" /><Relationship Id="rId5" Type="http://schemas.openxmlformats.org/officeDocument/2006/relationships/image" Target="../media/image23.png" /><Relationship Id="rId4" Type="http://schemas.openxmlformats.org/officeDocument/2006/relationships/image" Target="../media/image22.svg" 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 /><Relationship Id="rId3" Type="http://schemas.openxmlformats.org/officeDocument/2006/relationships/image" Target="../media/image26.png" /><Relationship Id="rId7" Type="http://schemas.openxmlformats.org/officeDocument/2006/relationships/image" Target="../media/image30.png" /><Relationship Id="rId2" Type="http://schemas.openxmlformats.org/officeDocument/2006/relationships/image" Target="../media/image20.svg" /><Relationship Id="rId1" Type="http://schemas.openxmlformats.org/officeDocument/2006/relationships/image" Target="../media/image19.png" /><Relationship Id="rId6" Type="http://schemas.openxmlformats.org/officeDocument/2006/relationships/image" Target="../media/image29.svg" /><Relationship Id="rId5" Type="http://schemas.openxmlformats.org/officeDocument/2006/relationships/image" Target="../media/image28.png" /><Relationship Id="rId4" Type="http://schemas.openxmlformats.org/officeDocument/2006/relationships/image" Target="../media/image27.svg" 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 /><Relationship Id="rId13" Type="http://schemas.openxmlformats.org/officeDocument/2006/relationships/image" Target="../media/image44.png" /><Relationship Id="rId3" Type="http://schemas.openxmlformats.org/officeDocument/2006/relationships/image" Target="../media/image34.png" /><Relationship Id="rId7" Type="http://schemas.openxmlformats.org/officeDocument/2006/relationships/image" Target="../media/image38.png" /><Relationship Id="rId12" Type="http://schemas.openxmlformats.org/officeDocument/2006/relationships/image" Target="../media/image43.svg" /><Relationship Id="rId2" Type="http://schemas.openxmlformats.org/officeDocument/2006/relationships/image" Target="../media/image33.svg" /><Relationship Id="rId1" Type="http://schemas.openxmlformats.org/officeDocument/2006/relationships/image" Target="../media/image32.png" /><Relationship Id="rId6" Type="http://schemas.openxmlformats.org/officeDocument/2006/relationships/image" Target="../media/image37.svg" /><Relationship Id="rId11" Type="http://schemas.openxmlformats.org/officeDocument/2006/relationships/image" Target="../media/image42.png" /><Relationship Id="rId5" Type="http://schemas.openxmlformats.org/officeDocument/2006/relationships/image" Target="../media/image36.png" /><Relationship Id="rId10" Type="http://schemas.openxmlformats.org/officeDocument/2006/relationships/image" Target="../media/image41.svg" /><Relationship Id="rId4" Type="http://schemas.openxmlformats.org/officeDocument/2006/relationships/image" Target="../media/image35.svg" /><Relationship Id="rId9" Type="http://schemas.openxmlformats.org/officeDocument/2006/relationships/image" Target="../media/image40.png" /><Relationship Id="rId14" Type="http://schemas.openxmlformats.org/officeDocument/2006/relationships/image" Target="../media/image45.sv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svg" /><Relationship Id="rId1" Type="http://schemas.openxmlformats.org/officeDocument/2006/relationships/image" Target="../media/image2.png" /><Relationship Id="rId6" Type="http://schemas.openxmlformats.org/officeDocument/2006/relationships/image" Target="../media/image7.svg" /><Relationship Id="rId5" Type="http://schemas.openxmlformats.org/officeDocument/2006/relationships/image" Target="../media/image6.png" /><Relationship Id="rId10" Type="http://schemas.openxmlformats.org/officeDocument/2006/relationships/image" Target="../media/image11.svg" /><Relationship Id="rId4" Type="http://schemas.openxmlformats.org/officeDocument/2006/relationships/image" Target="../media/image5.svg" /><Relationship Id="rId9" Type="http://schemas.openxmlformats.org/officeDocument/2006/relationships/image" Target="../media/image10.pn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4" Type="http://schemas.openxmlformats.org/officeDocument/2006/relationships/image" Target="../media/image16.sv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svg" /><Relationship Id="rId1" Type="http://schemas.openxmlformats.org/officeDocument/2006/relationships/image" Target="../media/image19.png" /><Relationship Id="rId6" Type="http://schemas.openxmlformats.org/officeDocument/2006/relationships/image" Target="../media/image24.svg" /><Relationship Id="rId5" Type="http://schemas.openxmlformats.org/officeDocument/2006/relationships/image" Target="../media/image23.png" /><Relationship Id="rId4" Type="http://schemas.openxmlformats.org/officeDocument/2006/relationships/image" Target="../media/image22.svg" 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 /><Relationship Id="rId3" Type="http://schemas.openxmlformats.org/officeDocument/2006/relationships/image" Target="../media/image26.png" /><Relationship Id="rId7" Type="http://schemas.openxmlformats.org/officeDocument/2006/relationships/image" Target="../media/image30.png" /><Relationship Id="rId2" Type="http://schemas.openxmlformats.org/officeDocument/2006/relationships/image" Target="../media/image20.svg" /><Relationship Id="rId1" Type="http://schemas.openxmlformats.org/officeDocument/2006/relationships/image" Target="../media/image19.png" /><Relationship Id="rId6" Type="http://schemas.openxmlformats.org/officeDocument/2006/relationships/image" Target="../media/image29.svg" /><Relationship Id="rId5" Type="http://schemas.openxmlformats.org/officeDocument/2006/relationships/image" Target="../media/image28.png" /><Relationship Id="rId4" Type="http://schemas.openxmlformats.org/officeDocument/2006/relationships/image" Target="../media/image27.svg" 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 /><Relationship Id="rId13" Type="http://schemas.openxmlformats.org/officeDocument/2006/relationships/image" Target="../media/image44.png" /><Relationship Id="rId3" Type="http://schemas.openxmlformats.org/officeDocument/2006/relationships/image" Target="../media/image34.png" /><Relationship Id="rId7" Type="http://schemas.openxmlformats.org/officeDocument/2006/relationships/image" Target="../media/image38.png" /><Relationship Id="rId12" Type="http://schemas.openxmlformats.org/officeDocument/2006/relationships/image" Target="../media/image43.svg" /><Relationship Id="rId2" Type="http://schemas.openxmlformats.org/officeDocument/2006/relationships/image" Target="../media/image33.svg" /><Relationship Id="rId1" Type="http://schemas.openxmlformats.org/officeDocument/2006/relationships/image" Target="../media/image32.png" /><Relationship Id="rId6" Type="http://schemas.openxmlformats.org/officeDocument/2006/relationships/image" Target="../media/image37.svg" /><Relationship Id="rId11" Type="http://schemas.openxmlformats.org/officeDocument/2006/relationships/image" Target="../media/image42.png" /><Relationship Id="rId5" Type="http://schemas.openxmlformats.org/officeDocument/2006/relationships/image" Target="../media/image36.png" /><Relationship Id="rId10" Type="http://schemas.openxmlformats.org/officeDocument/2006/relationships/image" Target="../media/image41.svg" /><Relationship Id="rId4" Type="http://schemas.openxmlformats.org/officeDocument/2006/relationships/image" Target="../media/image35.svg" /><Relationship Id="rId9" Type="http://schemas.openxmlformats.org/officeDocument/2006/relationships/image" Target="../media/image40.png" /><Relationship Id="rId14" Type="http://schemas.openxmlformats.org/officeDocument/2006/relationships/image" Target="../media/image45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D9BB9-02B3-481D-B843-F938B4FA81A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D0AB352-BF10-4C11-B171-97BBDD6775BE}">
      <dgm:prSet/>
      <dgm:spPr/>
      <dgm:t>
        <a:bodyPr/>
        <a:lstStyle/>
        <a:p>
          <a:pPr>
            <a:defRPr cap="all"/>
          </a:pPr>
          <a:r>
            <a:rPr lang="en-US"/>
            <a:t>Remember the common statement: let there be light and there was light</a:t>
          </a:r>
        </a:p>
      </dgm:t>
    </dgm:pt>
    <dgm:pt modelId="{8E9CDB6B-DDB3-4DD9-AEFC-7EF176FAC23F}" type="parTrans" cxnId="{AC0614E1-A42D-4D82-98E2-5A5A4F439057}">
      <dgm:prSet/>
      <dgm:spPr/>
      <dgm:t>
        <a:bodyPr/>
        <a:lstStyle/>
        <a:p>
          <a:endParaRPr lang="en-US"/>
        </a:p>
      </dgm:t>
    </dgm:pt>
    <dgm:pt modelId="{D12CB6EB-2EBA-4B09-898E-D383A631608D}" type="sibTrans" cxnId="{AC0614E1-A42D-4D82-98E2-5A5A4F439057}">
      <dgm:prSet/>
      <dgm:spPr/>
      <dgm:t>
        <a:bodyPr/>
        <a:lstStyle/>
        <a:p>
          <a:endParaRPr lang="en-US"/>
        </a:p>
      </dgm:t>
    </dgm:pt>
    <dgm:pt modelId="{69DF40DE-A607-42E3-84D1-7F993D134157}">
      <dgm:prSet/>
      <dgm:spPr/>
      <dgm:t>
        <a:bodyPr/>
        <a:lstStyle/>
        <a:p>
          <a:pPr>
            <a:defRPr cap="all"/>
          </a:pPr>
          <a:r>
            <a:rPr lang="en-US" dirty="0"/>
            <a:t>This means  let there be light so that photosynthesis can take place</a:t>
          </a:r>
        </a:p>
      </dgm:t>
    </dgm:pt>
    <dgm:pt modelId="{2B94EAC2-FF7F-4D1C-8554-5FAEE2D3DAD3}" type="parTrans" cxnId="{6FF03334-5564-4A39-8C3C-1113D99BA5C4}">
      <dgm:prSet/>
      <dgm:spPr/>
      <dgm:t>
        <a:bodyPr/>
        <a:lstStyle/>
        <a:p>
          <a:endParaRPr lang="en-US"/>
        </a:p>
      </dgm:t>
    </dgm:pt>
    <dgm:pt modelId="{1BAFD1A9-0680-4714-8372-2A52BE073218}" type="sibTrans" cxnId="{6FF03334-5564-4A39-8C3C-1113D99BA5C4}">
      <dgm:prSet/>
      <dgm:spPr/>
      <dgm:t>
        <a:bodyPr/>
        <a:lstStyle/>
        <a:p>
          <a:endParaRPr lang="en-US"/>
        </a:p>
      </dgm:t>
    </dgm:pt>
    <dgm:pt modelId="{80B29A6E-2BDE-4384-8628-9EEEB86D5B82}">
      <dgm:prSet/>
      <dgm:spPr/>
      <dgm:t>
        <a:bodyPr/>
        <a:lstStyle/>
        <a:p>
          <a:pPr>
            <a:defRPr cap="all"/>
          </a:pPr>
          <a:r>
            <a:rPr lang="en-US"/>
            <a:t>Photosynthesis is the primary source of food for all living things.</a:t>
          </a:r>
        </a:p>
      </dgm:t>
    </dgm:pt>
    <dgm:pt modelId="{F33AEA2F-5161-4F5D-964C-416EBB94195C}" type="parTrans" cxnId="{53D81280-2CCA-4A37-B0A1-7A702077C90F}">
      <dgm:prSet/>
      <dgm:spPr/>
      <dgm:t>
        <a:bodyPr/>
        <a:lstStyle/>
        <a:p>
          <a:endParaRPr lang="en-US"/>
        </a:p>
      </dgm:t>
    </dgm:pt>
    <dgm:pt modelId="{07A908BC-B35F-477D-91C2-B995EF03A208}" type="sibTrans" cxnId="{53D81280-2CCA-4A37-B0A1-7A702077C90F}">
      <dgm:prSet/>
      <dgm:spPr/>
      <dgm:t>
        <a:bodyPr/>
        <a:lstStyle/>
        <a:p>
          <a:endParaRPr lang="en-US"/>
        </a:p>
      </dgm:t>
    </dgm:pt>
    <dgm:pt modelId="{E8C9453E-4FE4-4756-AE20-062D8ADA1D2F}">
      <dgm:prSet/>
      <dgm:spPr/>
      <dgm:t>
        <a:bodyPr/>
        <a:lstStyle/>
        <a:p>
          <a:pPr>
            <a:defRPr cap="all"/>
          </a:pPr>
          <a:r>
            <a:rPr lang="en-US"/>
            <a:t>Photosynthesis gives us food chain.</a:t>
          </a:r>
        </a:p>
      </dgm:t>
    </dgm:pt>
    <dgm:pt modelId="{2484B85E-D15A-47C0-86C5-B707D868E4DD}" type="parTrans" cxnId="{0BCCD688-279D-4F88-B2EA-DAD112739C25}">
      <dgm:prSet/>
      <dgm:spPr/>
      <dgm:t>
        <a:bodyPr/>
        <a:lstStyle/>
        <a:p>
          <a:endParaRPr lang="en-US"/>
        </a:p>
      </dgm:t>
    </dgm:pt>
    <dgm:pt modelId="{5E0122B7-A4B3-4274-866D-50E70E5248E9}" type="sibTrans" cxnId="{0BCCD688-279D-4F88-B2EA-DAD112739C25}">
      <dgm:prSet/>
      <dgm:spPr/>
      <dgm:t>
        <a:bodyPr/>
        <a:lstStyle/>
        <a:p>
          <a:endParaRPr lang="en-US"/>
        </a:p>
      </dgm:t>
    </dgm:pt>
    <dgm:pt modelId="{76701F04-5699-4023-B4D5-A8FEBB8555DC}">
      <dgm:prSet/>
      <dgm:spPr/>
      <dgm:t>
        <a:bodyPr/>
        <a:lstStyle/>
        <a:p>
          <a:pPr>
            <a:defRPr cap="all"/>
          </a:pPr>
          <a:r>
            <a:rPr lang="en-US"/>
            <a:t>There’s no argument: Without photosynthesis, No food No live</a:t>
          </a:r>
        </a:p>
      </dgm:t>
    </dgm:pt>
    <dgm:pt modelId="{323FA6AA-C934-4AE5-BFBE-998264E8EDF6}" type="parTrans" cxnId="{0947566F-5B56-47A2-9F4C-B6E55B2E22AB}">
      <dgm:prSet/>
      <dgm:spPr/>
      <dgm:t>
        <a:bodyPr/>
        <a:lstStyle/>
        <a:p>
          <a:endParaRPr lang="en-US"/>
        </a:p>
      </dgm:t>
    </dgm:pt>
    <dgm:pt modelId="{27B50CE6-2AAE-4214-A5D0-EA6A3622ED3E}" type="sibTrans" cxnId="{0947566F-5B56-47A2-9F4C-B6E55B2E22AB}">
      <dgm:prSet/>
      <dgm:spPr/>
      <dgm:t>
        <a:bodyPr/>
        <a:lstStyle/>
        <a:p>
          <a:endParaRPr lang="en-US"/>
        </a:p>
      </dgm:t>
    </dgm:pt>
    <dgm:pt modelId="{46123F59-30F9-45F9-A2AE-245259E2A14C}" type="pres">
      <dgm:prSet presAssocID="{5DDD9BB9-02B3-481D-B843-F938B4FA81A5}" presName="root" presStyleCnt="0">
        <dgm:presLayoutVars>
          <dgm:dir/>
          <dgm:resizeHandles val="exact"/>
        </dgm:presLayoutVars>
      </dgm:prSet>
      <dgm:spPr/>
    </dgm:pt>
    <dgm:pt modelId="{FF837DC7-9E96-4F39-8585-E45DDA8D3FA0}" type="pres">
      <dgm:prSet presAssocID="{9D0AB352-BF10-4C11-B171-97BBDD6775BE}" presName="compNode" presStyleCnt="0"/>
      <dgm:spPr/>
    </dgm:pt>
    <dgm:pt modelId="{E5C220D4-8EF2-44F3-8797-34362291DA19}" type="pres">
      <dgm:prSet presAssocID="{9D0AB352-BF10-4C11-B171-97BBDD6775BE}" presName="iconBgRect" presStyleLbl="bgShp" presStyleIdx="0" presStyleCnt="5"/>
      <dgm:spPr/>
    </dgm:pt>
    <dgm:pt modelId="{96C2CB4D-76F0-454A-ABE5-E410CD67971D}" type="pres">
      <dgm:prSet presAssocID="{9D0AB352-BF10-4C11-B171-97BBDD6775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5263DECB-01CB-4C25-8FE3-F84732745767}" type="pres">
      <dgm:prSet presAssocID="{9D0AB352-BF10-4C11-B171-97BBDD6775BE}" presName="spaceRect" presStyleCnt="0"/>
      <dgm:spPr/>
    </dgm:pt>
    <dgm:pt modelId="{6431552E-DA8E-4BBE-8725-1B3010663EFD}" type="pres">
      <dgm:prSet presAssocID="{9D0AB352-BF10-4C11-B171-97BBDD6775BE}" presName="textRect" presStyleLbl="revTx" presStyleIdx="0" presStyleCnt="5">
        <dgm:presLayoutVars>
          <dgm:chMax val="1"/>
          <dgm:chPref val="1"/>
        </dgm:presLayoutVars>
      </dgm:prSet>
      <dgm:spPr/>
    </dgm:pt>
    <dgm:pt modelId="{57114C4B-AAAB-4CBF-AC5D-72892203445B}" type="pres">
      <dgm:prSet presAssocID="{D12CB6EB-2EBA-4B09-898E-D383A631608D}" presName="sibTrans" presStyleCnt="0"/>
      <dgm:spPr/>
    </dgm:pt>
    <dgm:pt modelId="{22D107A3-23C3-46CA-A12B-F2EFC6316DB5}" type="pres">
      <dgm:prSet presAssocID="{69DF40DE-A607-42E3-84D1-7F993D134157}" presName="compNode" presStyleCnt="0"/>
      <dgm:spPr/>
    </dgm:pt>
    <dgm:pt modelId="{E9AAF5D4-6AB1-4584-B30B-153624486797}" type="pres">
      <dgm:prSet presAssocID="{69DF40DE-A607-42E3-84D1-7F993D134157}" presName="iconBgRect" presStyleLbl="bgShp" presStyleIdx="1" presStyleCnt="5"/>
      <dgm:spPr/>
    </dgm:pt>
    <dgm:pt modelId="{F00F5884-D3A5-4CF6-BF7D-4C354172D4E6}" type="pres">
      <dgm:prSet presAssocID="{69DF40DE-A607-42E3-84D1-7F993D13415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D8865169-380D-4EC5-B3C9-E39E594D6DF0}" type="pres">
      <dgm:prSet presAssocID="{69DF40DE-A607-42E3-84D1-7F993D134157}" presName="spaceRect" presStyleCnt="0"/>
      <dgm:spPr/>
    </dgm:pt>
    <dgm:pt modelId="{DF2E469F-FF0E-4717-B03F-CAF422D77D01}" type="pres">
      <dgm:prSet presAssocID="{69DF40DE-A607-42E3-84D1-7F993D134157}" presName="textRect" presStyleLbl="revTx" presStyleIdx="1" presStyleCnt="5">
        <dgm:presLayoutVars>
          <dgm:chMax val="1"/>
          <dgm:chPref val="1"/>
        </dgm:presLayoutVars>
      </dgm:prSet>
      <dgm:spPr/>
    </dgm:pt>
    <dgm:pt modelId="{6FC83CE5-BAA8-45F6-987D-15F2BE09F418}" type="pres">
      <dgm:prSet presAssocID="{1BAFD1A9-0680-4714-8372-2A52BE073218}" presName="sibTrans" presStyleCnt="0"/>
      <dgm:spPr/>
    </dgm:pt>
    <dgm:pt modelId="{20799C0E-4340-417F-ADD4-DA57BCC433DB}" type="pres">
      <dgm:prSet presAssocID="{80B29A6E-2BDE-4384-8628-9EEEB86D5B82}" presName="compNode" presStyleCnt="0"/>
      <dgm:spPr/>
    </dgm:pt>
    <dgm:pt modelId="{77448AFB-EB60-4A1B-9E78-A2E7906ABB69}" type="pres">
      <dgm:prSet presAssocID="{80B29A6E-2BDE-4384-8628-9EEEB86D5B82}" presName="iconBgRect" presStyleLbl="bgShp" presStyleIdx="2" presStyleCnt="5"/>
      <dgm:spPr/>
    </dgm:pt>
    <dgm:pt modelId="{698B53BA-6794-4F43-910B-1D672D759E70}" type="pres">
      <dgm:prSet presAssocID="{80B29A6E-2BDE-4384-8628-9EEEB86D5B8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B20A984C-9B7E-415C-9BAB-5960CC9A9B78}" type="pres">
      <dgm:prSet presAssocID="{80B29A6E-2BDE-4384-8628-9EEEB86D5B82}" presName="spaceRect" presStyleCnt="0"/>
      <dgm:spPr/>
    </dgm:pt>
    <dgm:pt modelId="{918F0083-EB41-4E03-AEB3-F22CD44EAF4E}" type="pres">
      <dgm:prSet presAssocID="{80B29A6E-2BDE-4384-8628-9EEEB86D5B82}" presName="textRect" presStyleLbl="revTx" presStyleIdx="2" presStyleCnt="5">
        <dgm:presLayoutVars>
          <dgm:chMax val="1"/>
          <dgm:chPref val="1"/>
        </dgm:presLayoutVars>
      </dgm:prSet>
      <dgm:spPr/>
    </dgm:pt>
    <dgm:pt modelId="{B54BE8FC-7928-461C-BF98-D36F87AD29DF}" type="pres">
      <dgm:prSet presAssocID="{07A908BC-B35F-477D-91C2-B995EF03A208}" presName="sibTrans" presStyleCnt="0"/>
      <dgm:spPr/>
    </dgm:pt>
    <dgm:pt modelId="{E47E5DBD-4183-406A-BBAA-9FDC97840101}" type="pres">
      <dgm:prSet presAssocID="{E8C9453E-4FE4-4756-AE20-062D8ADA1D2F}" presName="compNode" presStyleCnt="0"/>
      <dgm:spPr/>
    </dgm:pt>
    <dgm:pt modelId="{46D24317-DF6D-40D1-9B19-75BC10006F0E}" type="pres">
      <dgm:prSet presAssocID="{E8C9453E-4FE4-4756-AE20-062D8ADA1D2F}" presName="iconBgRect" presStyleLbl="bgShp" presStyleIdx="3" presStyleCnt="5"/>
      <dgm:spPr/>
    </dgm:pt>
    <dgm:pt modelId="{A2C60DF9-14F1-434F-A2BD-406BF9DC92EC}" type="pres">
      <dgm:prSet presAssocID="{E8C9453E-4FE4-4756-AE20-062D8ADA1D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63D1A82-92DF-4A17-A104-DE0B700E15EF}" type="pres">
      <dgm:prSet presAssocID="{E8C9453E-4FE4-4756-AE20-062D8ADA1D2F}" presName="spaceRect" presStyleCnt="0"/>
      <dgm:spPr/>
    </dgm:pt>
    <dgm:pt modelId="{A92F6FA8-9A4E-4B99-A96C-B185786A1E1C}" type="pres">
      <dgm:prSet presAssocID="{E8C9453E-4FE4-4756-AE20-062D8ADA1D2F}" presName="textRect" presStyleLbl="revTx" presStyleIdx="3" presStyleCnt="5">
        <dgm:presLayoutVars>
          <dgm:chMax val="1"/>
          <dgm:chPref val="1"/>
        </dgm:presLayoutVars>
      </dgm:prSet>
      <dgm:spPr/>
    </dgm:pt>
    <dgm:pt modelId="{B9AF3ABA-F730-4986-857A-8CE9DF922A81}" type="pres">
      <dgm:prSet presAssocID="{5E0122B7-A4B3-4274-866D-50E70E5248E9}" presName="sibTrans" presStyleCnt="0"/>
      <dgm:spPr/>
    </dgm:pt>
    <dgm:pt modelId="{0681DBEB-8AA4-4466-B966-3DB65EA102C8}" type="pres">
      <dgm:prSet presAssocID="{76701F04-5699-4023-B4D5-A8FEBB8555DC}" presName="compNode" presStyleCnt="0"/>
      <dgm:spPr/>
    </dgm:pt>
    <dgm:pt modelId="{1928A128-8A48-4BD9-9777-CE73098B918C}" type="pres">
      <dgm:prSet presAssocID="{76701F04-5699-4023-B4D5-A8FEBB8555DC}" presName="iconBgRect" presStyleLbl="bgShp" presStyleIdx="4" presStyleCnt="5"/>
      <dgm:spPr/>
    </dgm:pt>
    <dgm:pt modelId="{3E326415-CE72-43B0-9446-EC2BE5E38407}" type="pres">
      <dgm:prSet presAssocID="{76701F04-5699-4023-B4D5-A8FEBB8555D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6952AEF4-1C5B-468E-895F-F1F8BF2D9D19}" type="pres">
      <dgm:prSet presAssocID="{76701F04-5699-4023-B4D5-A8FEBB8555DC}" presName="spaceRect" presStyleCnt="0"/>
      <dgm:spPr/>
    </dgm:pt>
    <dgm:pt modelId="{2167901E-4A0B-4505-A7DF-496189367ACD}" type="pres">
      <dgm:prSet presAssocID="{76701F04-5699-4023-B4D5-A8FEBB8555D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60BE610-A150-45B8-B19F-8594D7CA2CD3}" type="presOf" srcId="{5DDD9BB9-02B3-481D-B843-F938B4FA81A5}" destId="{46123F59-30F9-45F9-A2AE-245259E2A14C}" srcOrd="0" destOrd="0" presId="urn:microsoft.com/office/officeart/2018/5/layout/IconCircleLabelList"/>
    <dgm:cxn modelId="{3D0FDF15-5776-43E2-B4AA-D6C46473FB63}" type="presOf" srcId="{69DF40DE-A607-42E3-84D1-7F993D134157}" destId="{DF2E469F-FF0E-4717-B03F-CAF422D77D01}" srcOrd="0" destOrd="0" presId="urn:microsoft.com/office/officeart/2018/5/layout/IconCircleLabelList"/>
    <dgm:cxn modelId="{6FF03334-5564-4A39-8C3C-1113D99BA5C4}" srcId="{5DDD9BB9-02B3-481D-B843-F938B4FA81A5}" destId="{69DF40DE-A607-42E3-84D1-7F993D134157}" srcOrd="1" destOrd="0" parTransId="{2B94EAC2-FF7F-4D1C-8554-5FAEE2D3DAD3}" sibTransId="{1BAFD1A9-0680-4714-8372-2A52BE073218}"/>
    <dgm:cxn modelId="{5998B141-5741-4C57-B3A3-D4D21A48AD09}" type="presOf" srcId="{E8C9453E-4FE4-4756-AE20-062D8ADA1D2F}" destId="{A92F6FA8-9A4E-4B99-A96C-B185786A1E1C}" srcOrd="0" destOrd="0" presId="urn:microsoft.com/office/officeart/2018/5/layout/IconCircleLabelList"/>
    <dgm:cxn modelId="{0947566F-5B56-47A2-9F4C-B6E55B2E22AB}" srcId="{5DDD9BB9-02B3-481D-B843-F938B4FA81A5}" destId="{76701F04-5699-4023-B4D5-A8FEBB8555DC}" srcOrd="4" destOrd="0" parTransId="{323FA6AA-C934-4AE5-BFBE-998264E8EDF6}" sibTransId="{27B50CE6-2AAE-4214-A5D0-EA6A3622ED3E}"/>
    <dgm:cxn modelId="{A0596C55-6457-4C77-90A3-C0C92A5E9C6B}" type="presOf" srcId="{9D0AB352-BF10-4C11-B171-97BBDD6775BE}" destId="{6431552E-DA8E-4BBE-8725-1B3010663EFD}" srcOrd="0" destOrd="0" presId="urn:microsoft.com/office/officeart/2018/5/layout/IconCircleLabelList"/>
    <dgm:cxn modelId="{53D81280-2CCA-4A37-B0A1-7A702077C90F}" srcId="{5DDD9BB9-02B3-481D-B843-F938B4FA81A5}" destId="{80B29A6E-2BDE-4384-8628-9EEEB86D5B82}" srcOrd="2" destOrd="0" parTransId="{F33AEA2F-5161-4F5D-964C-416EBB94195C}" sibTransId="{07A908BC-B35F-477D-91C2-B995EF03A208}"/>
    <dgm:cxn modelId="{0BCCD688-279D-4F88-B2EA-DAD112739C25}" srcId="{5DDD9BB9-02B3-481D-B843-F938B4FA81A5}" destId="{E8C9453E-4FE4-4756-AE20-062D8ADA1D2F}" srcOrd="3" destOrd="0" parTransId="{2484B85E-D15A-47C0-86C5-B707D868E4DD}" sibTransId="{5E0122B7-A4B3-4274-866D-50E70E5248E9}"/>
    <dgm:cxn modelId="{7C29FDBD-C016-42A3-9131-466EE1863DBB}" type="presOf" srcId="{76701F04-5699-4023-B4D5-A8FEBB8555DC}" destId="{2167901E-4A0B-4505-A7DF-496189367ACD}" srcOrd="0" destOrd="0" presId="urn:microsoft.com/office/officeart/2018/5/layout/IconCircleLabelList"/>
    <dgm:cxn modelId="{0D2DC9D5-D9F8-44B2-A80C-6078C962031D}" type="presOf" srcId="{80B29A6E-2BDE-4384-8628-9EEEB86D5B82}" destId="{918F0083-EB41-4E03-AEB3-F22CD44EAF4E}" srcOrd="0" destOrd="0" presId="urn:microsoft.com/office/officeart/2018/5/layout/IconCircleLabelList"/>
    <dgm:cxn modelId="{AC0614E1-A42D-4D82-98E2-5A5A4F439057}" srcId="{5DDD9BB9-02B3-481D-B843-F938B4FA81A5}" destId="{9D0AB352-BF10-4C11-B171-97BBDD6775BE}" srcOrd="0" destOrd="0" parTransId="{8E9CDB6B-DDB3-4DD9-AEFC-7EF176FAC23F}" sibTransId="{D12CB6EB-2EBA-4B09-898E-D383A631608D}"/>
    <dgm:cxn modelId="{5383E897-B930-4E5D-904B-08AEA6ABD572}" type="presParOf" srcId="{46123F59-30F9-45F9-A2AE-245259E2A14C}" destId="{FF837DC7-9E96-4F39-8585-E45DDA8D3FA0}" srcOrd="0" destOrd="0" presId="urn:microsoft.com/office/officeart/2018/5/layout/IconCircleLabelList"/>
    <dgm:cxn modelId="{D0DDC696-D6F8-486B-A4C9-7E0DCDE6B856}" type="presParOf" srcId="{FF837DC7-9E96-4F39-8585-E45DDA8D3FA0}" destId="{E5C220D4-8EF2-44F3-8797-34362291DA19}" srcOrd="0" destOrd="0" presId="urn:microsoft.com/office/officeart/2018/5/layout/IconCircleLabelList"/>
    <dgm:cxn modelId="{208A8123-A796-4CE7-B3D0-798F9B0882CE}" type="presParOf" srcId="{FF837DC7-9E96-4F39-8585-E45DDA8D3FA0}" destId="{96C2CB4D-76F0-454A-ABE5-E410CD67971D}" srcOrd="1" destOrd="0" presId="urn:microsoft.com/office/officeart/2018/5/layout/IconCircleLabelList"/>
    <dgm:cxn modelId="{646090C8-F917-493E-8B8C-FDBA3C049260}" type="presParOf" srcId="{FF837DC7-9E96-4F39-8585-E45DDA8D3FA0}" destId="{5263DECB-01CB-4C25-8FE3-F84732745767}" srcOrd="2" destOrd="0" presId="urn:microsoft.com/office/officeart/2018/5/layout/IconCircleLabelList"/>
    <dgm:cxn modelId="{5DB2391D-3F79-4FFB-B84B-82260C16B1B2}" type="presParOf" srcId="{FF837DC7-9E96-4F39-8585-E45DDA8D3FA0}" destId="{6431552E-DA8E-4BBE-8725-1B3010663EFD}" srcOrd="3" destOrd="0" presId="urn:microsoft.com/office/officeart/2018/5/layout/IconCircleLabelList"/>
    <dgm:cxn modelId="{99D3264F-6218-4219-8E6C-A8D8783886D0}" type="presParOf" srcId="{46123F59-30F9-45F9-A2AE-245259E2A14C}" destId="{57114C4B-AAAB-4CBF-AC5D-72892203445B}" srcOrd="1" destOrd="0" presId="urn:microsoft.com/office/officeart/2018/5/layout/IconCircleLabelList"/>
    <dgm:cxn modelId="{0BEBBF58-2C27-4334-BD7C-8E399B70F140}" type="presParOf" srcId="{46123F59-30F9-45F9-A2AE-245259E2A14C}" destId="{22D107A3-23C3-46CA-A12B-F2EFC6316DB5}" srcOrd="2" destOrd="0" presId="urn:microsoft.com/office/officeart/2018/5/layout/IconCircleLabelList"/>
    <dgm:cxn modelId="{A1E7B9DB-C02E-4ADE-A659-2B34AFDE9A84}" type="presParOf" srcId="{22D107A3-23C3-46CA-A12B-F2EFC6316DB5}" destId="{E9AAF5D4-6AB1-4584-B30B-153624486797}" srcOrd="0" destOrd="0" presId="urn:microsoft.com/office/officeart/2018/5/layout/IconCircleLabelList"/>
    <dgm:cxn modelId="{6D2893D7-35B9-4304-9C6C-BC3ADBB0C8BB}" type="presParOf" srcId="{22D107A3-23C3-46CA-A12B-F2EFC6316DB5}" destId="{F00F5884-D3A5-4CF6-BF7D-4C354172D4E6}" srcOrd="1" destOrd="0" presId="urn:microsoft.com/office/officeart/2018/5/layout/IconCircleLabelList"/>
    <dgm:cxn modelId="{F37FEBEF-97A8-4038-9681-19BD5A701777}" type="presParOf" srcId="{22D107A3-23C3-46CA-A12B-F2EFC6316DB5}" destId="{D8865169-380D-4EC5-B3C9-E39E594D6DF0}" srcOrd="2" destOrd="0" presId="urn:microsoft.com/office/officeart/2018/5/layout/IconCircleLabelList"/>
    <dgm:cxn modelId="{44BDC179-124F-47D9-8901-06978AA2B54D}" type="presParOf" srcId="{22D107A3-23C3-46CA-A12B-F2EFC6316DB5}" destId="{DF2E469F-FF0E-4717-B03F-CAF422D77D01}" srcOrd="3" destOrd="0" presId="urn:microsoft.com/office/officeart/2018/5/layout/IconCircleLabelList"/>
    <dgm:cxn modelId="{B4316873-96A8-4B95-B067-A203FADB72A5}" type="presParOf" srcId="{46123F59-30F9-45F9-A2AE-245259E2A14C}" destId="{6FC83CE5-BAA8-45F6-987D-15F2BE09F418}" srcOrd="3" destOrd="0" presId="urn:microsoft.com/office/officeart/2018/5/layout/IconCircleLabelList"/>
    <dgm:cxn modelId="{A5EA7D0E-50F1-4093-9C30-931D0D476AF6}" type="presParOf" srcId="{46123F59-30F9-45F9-A2AE-245259E2A14C}" destId="{20799C0E-4340-417F-ADD4-DA57BCC433DB}" srcOrd="4" destOrd="0" presId="urn:microsoft.com/office/officeart/2018/5/layout/IconCircleLabelList"/>
    <dgm:cxn modelId="{2D4878D6-3915-4900-8913-B49AFF828276}" type="presParOf" srcId="{20799C0E-4340-417F-ADD4-DA57BCC433DB}" destId="{77448AFB-EB60-4A1B-9E78-A2E7906ABB69}" srcOrd="0" destOrd="0" presId="urn:microsoft.com/office/officeart/2018/5/layout/IconCircleLabelList"/>
    <dgm:cxn modelId="{E2C172DA-9013-45B3-9C58-34CF83A20978}" type="presParOf" srcId="{20799C0E-4340-417F-ADD4-DA57BCC433DB}" destId="{698B53BA-6794-4F43-910B-1D672D759E70}" srcOrd="1" destOrd="0" presId="urn:microsoft.com/office/officeart/2018/5/layout/IconCircleLabelList"/>
    <dgm:cxn modelId="{BB338211-1AE6-401E-ABC1-4E81B9951D64}" type="presParOf" srcId="{20799C0E-4340-417F-ADD4-DA57BCC433DB}" destId="{B20A984C-9B7E-415C-9BAB-5960CC9A9B78}" srcOrd="2" destOrd="0" presId="urn:microsoft.com/office/officeart/2018/5/layout/IconCircleLabelList"/>
    <dgm:cxn modelId="{4862DE55-409C-492A-A80D-878031500630}" type="presParOf" srcId="{20799C0E-4340-417F-ADD4-DA57BCC433DB}" destId="{918F0083-EB41-4E03-AEB3-F22CD44EAF4E}" srcOrd="3" destOrd="0" presId="urn:microsoft.com/office/officeart/2018/5/layout/IconCircleLabelList"/>
    <dgm:cxn modelId="{A3640E29-F3CB-4940-9344-220E7CCF10A1}" type="presParOf" srcId="{46123F59-30F9-45F9-A2AE-245259E2A14C}" destId="{B54BE8FC-7928-461C-BF98-D36F87AD29DF}" srcOrd="5" destOrd="0" presId="urn:microsoft.com/office/officeart/2018/5/layout/IconCircleLabelList"/>
    <dgm:cxn modelId="{E028EA39-132F-4D88-BD23-CCF60B1A6171}" type="presParOf" srcId="{46123F59-30F9-45F9-A2AE-245259E2A14C}" destId="{E47E5DBD-4183-406A-BBAA-9FDC97840101}" srcOrd="6" destOrd="0" presId="urn:microsoft.com/office/officeart/2018/5/layout/IconCircleLabelList"/>
    <dgm:cxn modelId="{3138B975-D344-4B91-AF09-107B12E32BAC}" type="presParOf" srcId="{E47E5DBD-4183-406A-BBAA-9FDC97840101}" destId="{46D24317-DF6D-40D1-9B19-75BC10006F0E}" srcOrd="0" destOrd="0" presId="urn:microsoft.com/office/officeart/2018/5/layout/IconCircleLabelList"/>
    <dgm:cxn modelId="{D49B0871-DB77-4C54-9719-943CCEEE6D10}" type="presParOf" srcId="{E47E5DBD-4183-406A-BBAA-9FDC97840101}" destId="{A2C60DF9-14F1-434F-A2BD-406BF9DC92EC}" srcOrd="1" destOrd="0" presId="urn:microsoft.com/office/officeart/2018/5/layout/IconCircleLabelList"/>
    <dgm:cxn modelId="{58414371-E997-4963-8415-75B963CD7B7C}" type="presParOf" srcId="{E47E5DBD-4183-406A-BBAA-9FDC97840101}" destId="{E63D1A82-92DF-4A17-A104-DE0B700E15EF}" srcOrd="2" destOrd="0" presId="urn:microsoft.com/office/officeart/2018/5/layout/IconCircleLabelList"/>
    <dgm:cxn modelId="{13D17869-E358-4B27-B15C-CBACF4FCEB90}" type="presParOf" srcId="{E47E5DBD-4183-406A-BBAA-9FDC97840101}" destId="{A92F6FA8-9A4E-4B99-A96C-B185786A1E1C}" srcOrd="3" destOrd="0" presId="urn:microsoft.com/office/officeart/2018/5/layout/IconCircleLabelList"/>
    <dgm:cxn modelId="{233BF5DC-B982-4AE0-AC2B-AE5C3C21A8C6}" type="presParOf" srcId="{46123F59-30F9-45F9-A2AE-245259E2A14C}" destId="{B9AF3ABA-F730-4986-857A-8CE9DF922A81}" srcOrd="7" destOrd="0" presId="urn:microsoft.com/office/officeart/2018/5/layout/IconCircleLabelList"/>
    <dgm:cxn modelId="{EA5FA28E-37E4-4B08-B92E-844A16008DB0}" type="presParOf" srcId="{46123F59-30F9-45F9-A2AE-245259E2A14C}" destId="{0681DBEB-8AA4-4466-B966-3DB65EA102C8}" srcOrd="8" destOrd="0" presId="urn:microsoft.com/office/officeart/2018/5/layout/IconCircleLabelList"/>
    <dgm:cxn modelId="{78FC6A44-4D59-4341-BB8C-F40081745C7A}" type="presParOf" srcId="{0681DBEB-8AA4-4466-B966-3DB65EA102C8}" destId="{1928A128-8A48-4BD9-9777-CE73098B918C}" srcOrd="0" destOrd="0" presId="urn:microsoft.com/office/officeart/2018/5/layout/IconCircleLabelList"/>
    <dgm:cxn modelId="{C9CB8A7C-9F99-48A1-A29A-69637A07D097}" type="presParOf" srcId="{0681DBEB-8AA4-4466-B966-3DB65EA102C8}" destId="{3E326415-CE72-43B0-9446-EC2BE5E38407}" srcOrd="1" destOrd="0" presId="urn:microsoft.com/office/officeart/2018/5/layout/IconCircleLabelList"/>
    <dgm:cxn modelId="{50BFE97C-F7F1-4EA0-9E7D-8C70EAABE89B}" type="presParOf" srcId="{0681DBEB-8AA4-4466-B966-3DB65EA102C8}" destId="{6952AEF4-1C5B-468E-895F-F1F8BF2D9D19}" srcOrd="2" destOrd="0" presId="urn:microsoft.com/office/officeart/2018/5/layout/IconCircleLabelList"/>
    <dgm:cxn modelId="{A0331F59-8F1B-4EAE-AE08-444A3D8870EC}" type="presParOf" srcId="{0681DBEB-8AA4-4466-B966-3DB65EA102C8}" destId="{2167901E-4A0B-4505-A7DF-496189367A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4898E-A992-4E34-B913-B7DB1F1DC6D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24B84C-5C4A-4ECD-86DE-A66BDA789F38}">
      <dgm:prSet/>
      <dgm:spPr/>
      <dgm:t>
        <a:bodyPr/>
        <a:lstStyle/>
        <a:p>
          <a:r>
            <a:rPr lang="en-US"/>
            <a:t>From Inputs to process to output stages of agriculture: money is being made</a:t>
          </a:r>
        </a:p>
      </dgm:t>
    </dgm:pt>
    <dgm:pt modelId="{AE5F0FD8-0240-47C2-9524-EC14817F17C6}" type="parTrans" cxnId="{F4F666CB-B96D-4186-BE3D-E41C77C3D063}">
      <dgm:prSet/>
      <dgm:spPr/>
      <dgm:t>
        <a:bodyPr/>
        <a:lstStyle/>
        <a:p>
          <a:endParaRPr lang="en-US"/>
        </a:p>
      </dgm:t>
    </dgm:pt>
    <dgm:pt modelId="{E7A7DD29-935A-476C-BFF3-1822EED14156}" type="sibTrans" cxnId="{F4F666CB-B96D-4186-BE3D-E41C77C3D06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9095061-B66F-4B98-8461-E92B9C0A8F93}">
      <dgm:prSet/>
      <dgm:spPr/>
      <dgm:t>
        <a:bodyPr/>
        <a:lstStyle/>
        <a:p>
          <a:r>
            <a:rPr lang="en-US" dirty="0"/>
            <a:t>Businesses: Agrochemicals, seeds, fertilizers, tractors, harvesters, mechanical processors</a:t>
          </a:r>
        </a:p>
      </dgm:t>
    </dgm:pt>
    <dgm:pt modelId="{3F98FA59-E785-43E4-86AD-F66C2BE8D950}" type="parTrans" cxnId="{39508D04-B281-492D-B4BF-7B98627F22B4}">
      <dgm:prSet/>
      <dgm:spPr/>
      <dgm:t>
        <a:bodyPr/>
        <a:lstStyle/>
        <a:p>
          <a:endParaRPr lang="en-US"/>
        </a:p>
      </dgm:t>
    </dgm:pt>
    <dgm:pt modelId="{DFD31F31-C340-4B6F-A318-AACA4D6AA734}" type="sibTrans" cxnId="{39508D04-B281-492D-B4BF-7B98627F22B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500FF15-0968-4192-96F5-5F1C84E8BF91}">
      <dgm:prSet/>
      <dgm:spPr/>
      <dgm:t>
        <a:bodyPr/>
        <a:lstStyle/>
        <a:p>
          <a:r>
            <a:rPr lang="en-US" dirty="0"/>
            <a:t>Big farms;  Farmers coop, Big agricultural and food processing, Big marketers, Big Consumers’ market</a:t>
          </a:r>
        </a:p>
      </dgm:t>
    </dgm:pt>
    <dgm:pt modelId="{D23E6EC1-153E-40AE-8B4C-5CD661706968}" type="parTrans" cxnId="{40A3C533-DF6E-44FB-851B-143B73D75B39}">
      <dgm:prSet/>
      <dgm:spPr/>
      <dgm:t>
        <a:bodyPr/>
        <a:lstStyle/>
        <a:p>
          <a:endParaRPr lang="en-US"/>
        </a:p>
      </dgm:t>
    </dgm:pt>
    <dgm:pt modelId="{0E94785A-8AAE-4730-B50B-76C5856D987D}" type="sibTrans" cxnId="{40A3C533-DF6E-44FB-851B-143B73D75B3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9C58A5B-E2BB-4A7C-9CE3-BBCB631B6CFE}" type="pres">
      <dgm:prSet presAssocID="{D374898E-A992-4E34-B913-B7DB1F1DC6DF}" presName="Name0" presStyleCnt="0">
        <dgm:presLayoutVars>
          <dgm:animLvl val="lvl"/>
          <dgm:resizeHandles val="exact"/>
        </dgm:presLayoutVars>
      </dgm:prSet>
      <dgm:spPr/>
    </dgm:pt>
    <dgm:pt modelId="{AD5986A1-28B7-4502-BA63-8C2725D02508}" type="pres">
      <dgm:prSet presAssocID="{7524B84C-5C4A-4ECD-86DE-A66BDA789F38}" presName="compositeNode" presStyleCnt="0">
        <dgm:presLayoutVars>
          <dgm:bulletEnabled val="1"/>
        </dgm:presLayoutVars>
      </dgm:prSet>
      <dgm:spPr/>
    </dgm:pt>
    <dgm:pt modelId="{1275B0AA-7A1F-4CA2-87A8-D7C13AD2E74B}" type="pres">
      <dgm:prSet presAssocID="{7524B84C-5C4A-4ECD-86DE-A66BDA789F38}" presName="bgRect" presStyleLbl="bgAccFollowNode1" presStyleIdx="0" presStyleCnt="3"/>
      <dgm:spPr/>
    </dgm:pt>
    <dgm:pt modelId="{C7B2D517-498B-4AEF-807C-FD92759A9B49}" type="pres">
      <dgm:prSet presAssocID="{E7A7DD29-935A-476C-BFF3-1822EED1415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9A8B438-768E-472B-8BDB-F30F558A89DD}" type="pres">
      <dgm:prSet presAssocID="{7524B84C-5C4A-4ECD-86DE-A66BDA789F38}" presName="bottomLine" presStyleLbl="alignNode1" presStyleIdx="1" presStyleCnt="6">
        <dgm:presLayoutVars/>
      </dgm:prSet>
      <dgm:spPr/>
    </dgm:pt>
    <dgm:pt modelId="{2297262D-86AD-4C05-99E3-CD039398A25C}" type="pres">
      <dgm:prSet presAssocID="{7524B84C-5C4A-4ECD-86DE-A66BDA789F38}" presName="nodeText" presStyleLbl="bgAccFollowNode1" presStyleIdx="0" presStyleCnt="3">
        <dgm:presLayoutVars>
          <dgm:bulletEnabled val="1"/>
        </dgm:presLayoutVars>
      </dgm:prSet>
      <dgm:spPr/>
    </dgm:pt>
    <dgm:pt modelId="{A159E236-2134-4292-A48E-3375F019A582}" type="pres">
      <dgm:prSet presAssocID="{E7A7DD29-935A-476C-BFF3-1822EED14156}" presName="sibTrans" presStyleCnt="0"/>
      <dgm:spPr/>
    </dgm:pt>
    <dgm:pt modelId="{A976B4FD-7C9E-4BF0-8D75-A7601854CCE4}" type="pres">
      <dgm:prSet presAssocID="{F9095061-B66F-4B98-8461-E92B9C0A8F93}" presName="compositeNode" presStyleCnt="0">
        <dgm:presLayoutVars>
          <dgm:bulletEnabled val="1"/>
        </dgm:presLayoutVars>
      </dgm:prSet>
      <dgm:spPr/>
    </dgm:pt>
    <dgm:pt modelId="{4E72350B-4A13-4E10-9AAA-7DF84DE62C63}" type="pres">
      <dgm:prSet presAssocID="{F9095061-B66F-4B98-8461-E92B9C0A8F93}" presName="bgRect" presStyleLbl="bgAccFollowNode1" presStyleIdx="1" presStyleCnt="3"/>
      <dgm:spPr/>
    </dgm:pt>
    <dgm:pt modelId="{F3638EAA-7DEB-48E5-890A-3DFA77A28F7F}" type="pres">
      <dgm:prSet presAssocID="{DFD31F31-C340-4B6F-A318-AACA4D6AA73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99E1C9F-FCA9-41CD-98D2-BBD8360ACEB5}" type="pres">
      <dgm:prSet presAssocID="{F9095061-B66F-4B98-8461-E92B9C0A8F93}" presName="bottomLine" presStyleLbl="alignNode1" presStyleIdx="3" presStyleCnt="6">
        <dgm:presLayoutVars/>
      </dgm:prSet>
      <dgm:spPr/>
    </dgm:pt>
    <dgm:pt modelId="{B84F687C-F3CE-41B4-A274-92B16CC4F790}" type="pres">
      <dgm:prSet presAssocID="{F9095061-B66F-4B98-8461-E92B9C0A8F93}" presName="nodeText" presStyleLbl="bgAccFollowNode1" presStyleIdx="1" presStyleCnt="3">
        <dgm:presLayoutVars>
          <dgm:bulletEnabled val="1"/>
        </dgm:presLayoutVars>
      </dgm:prSet>
      <dgm:spPr/>
    </dgm:pt>
    <dgm:pt modelId="{BD8CBDF9-5B7E-4C01-BAF9-050AC04D4E07}" type="pres">
      <dgm:prSet presAssocID="{DFD31F31-C340-4B6F-A318-AACA4D6AA734}" presName="sibTrans" presStyleCnt="0"/>
      <dgm:spPr/>
    </dgm:pt>
    <dgm:pt modelId="{82748517-873F-4F48-9609-939397314DF0}" type="pres">
      <dgm:prSet presAssocID="{A500FF15-0968-4192-96F5-5F1C84E8BF91}" presName="compositeNode" presStyleCnt="0">
        <dgm:presLayoutVars>
          <dgm:bulletEnabled val="1"/>
        </dgm:presLayoutVars>
      </dgm:prSet>
      <dgm:spPr/>
    </dgm:pt>
    <dgm:pt modelId="{389A3763-9E28-48EC-A0DC-F663A5FF5ACD}" type="pres">
      <dgm:prSet presAssocID="{A500FF15-0968-4192-96F5-5F1C84E8BF91}" presName="bgRect" presStyleLbl="bgAccFollowNode1" presStyleIdx="2" presStyleCnt="3"/>
      <dgm:spPr/>
    </dgm:pt>
    <dgm:pt modelId="{BF613A66-DCD9-43A7-99C3-0FF47A2C5E9A}" type="pres">
      <dgm:prSet presAssocID="{0E94785A-8AAE-4730-B50B-76C5856D987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A9364F0-6127-4E34-8FAB-86873A1F5826}" type="pres">
      <dgm:prSet presAssocID="{A500FF15-0968-4192-96F5-5F1C84E8BF91}" presName="bottomLine" presStyleLbl="alignNode1" presStyleIdx="5" presStyleCnt="6">
        <dgm:presLayoutVars/>
      </dgm:prSet>
      <dgm:spPr/>
    </dgm:pt>
    <dgm:pt modelId="{D8FF1A98-0EAC-4974-ACE5-419043DC8F63}" type="pres">
      <dgm:prSet presAssocID="{A500FF15-0968-4192-96F5-5F1C84E8BF9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9508D04-B281-492D-B4BF-7B98627F22B4}" srcId="{D374898E-A992-4E34-B913-B7DB1F1DC6DF}" destId="{F9095061-B66F-4B98-8461-E92B9C0A8F93}" srcOrd="1" destOrd="0" parTransId="{3F98FA59-E785-43E4-86AD-F66C2BE8D950}" sibTransId="{DFD31F31-C340-4B6F-A318-AACA4D6AA734}"/>
    <dgm:cxn modelId="{F68AD92F-4341-44CF-B5A0-6AA1D12C377F}" type="presOf" srcId="{7524B84C-5C4A-4ECD-86DE-A66BDA789F38}" destId="{2297262D-86AD-4C05-99E3-CD039398A25C}" srcOrd="1" destOrd="0" presId="urn:microsoft.com/office/officeart/2016/7/layout/BasicLinearProcessNumbered"/>
    <dgm:cxn modelId="{40A3C533-DF6E-44FB-851B-143B73D75B39}" srcId="{D374898E-A992-4E34-B913-B7DB1F1DC6DF}" destId="{A500FF15-0968-4192-96F5-5F1C84E8BF91}" srcOrd="2" destOrd="0" parTransId="{D23E6EC1-153E-40AE-8B4C-5CD661706968}" sibTransId="{0E94785A-8AAE-4730-B50B-76C5856D987D}"/>
    <dgm:cxn modelId="{C04B744E-BE08-4B6D-A28D-815838CFD3E8}" type="presOf" srcId="{A500FF15-0968-4192-96F5-5F1C84E8BF91}" destId="{389A3763-9E28-48EC-A0DC-F663A5FF5ACD}" srcOrd="0" destOrd="0" presId="urn:microsoft.com/office/officeart/2016/7/layout/BasicLinearProcessNumbered"/>
    <dgm:cxn modelId="{3172DA56-A2DD-4216-B5FB-EEBAE5C5521E}" type="presOf" srcId="{F9095061-B66F-4B98-8461-E92B9C0A8F93}" destId="{B84F687C-F3CE-41B4-A274-92B16CC4F790}" srcOrd="1" destOrd="0" presId="urn:microsoft.com/office/officeart/2016/7/layout/BasicLinearProcessNumbered"/>
    <dgm:cxn modelId="{DA6A857F-0564-42EC-BF4F-35FE5831B5AA}" type="presOf" srcId="{D374898E-A992-4E34-B913-B7DB1F1DC6DF}" destId="{79C58A5B-E2BB-4A7C-9CE3-BBCB631B6CFE}" srcOrd="0" destOrd="0" presId="urn:microsoft.com/office/officeart/2016/7/layout/BasicLinearProcessNumbered"/>
    <dgm:cxn modelId="{E2776B9A-4ADE-44DE-98D9-211C4F4DA8C4}" type="presOf" srcId="{A500FF15-0968-4192-96F5-5F1C84E8BF91}" destId="{D8FF1A98-0EAC-4974-ACE5-419043DC8F63}" srcOrd="1" destOrd="0" presId="urn:microsoft.com/office/officeart/2016/7/layout/BasicLinearProcessNumbered"/>
    <dgm:cxn modelId="{18EE95AE-09D1-4A33-A150-CCD5BF658170}" type="presOf" srcId="{F9095061-B66F-4B98-8461-E92B9C0A8F93}" destId="{4E72350B-4A13-4E10-9AAA-7DF84DE62C63}" srcOrd="0" destOrd="0" presId="urn:microsoft.com/office/officeart/2016/7/layout/BasicLinearProcessNumbered"/>
    <dgm:cxn modelId="{99718FBA-DF13-4EBF-A2B5-4225F7919B16}" type="presOf" srcId="{0E94785A-8AAE-4730-B50B-76C5856D987D}" destId="{BF613A66-DCD9-43A7-99C3-0FF47A2C5E9A}" srcOrd="0" destOrd="0" presId="urn:microsoft.com/office/officeart/2016/7/layout/BasicLinearProcessNumbered"/>
    <dgm:cxn modelId="{264B87C3-8DF5-4777-B6FD-CD143C9A1943}" type="presOf" srcId="{DFD31F31-C340-4B6F-A318-AACA4D6AA734}" destId="{F3638EAA-7DEB-48E5-890A-3DFA77A28F7F}" srcOrd="0" destOrd="0" presId="urn:microsoft.com/office/officeart/2016/7/layout/BasicLinearProcessNumbered"/>
    <dgm:cxn modelId="{F4F666CB-B96D-4186-BE3D-E41C77C3D063}" srcId="{D374898E-A992-4E34-B913-B7DB1F1DC6DF}" destId="{7524B84C-5C4A-4ECD-86DE-A66BDA789F38}" srcOrd="0" destOrd="0" parTransId="{AE5F0FD8-0240-47C2-9524-EC14817F17C6}" sibTransId="{E7A7DD29-935A-476C-BFF3-1822EED14156}"/>
    <dgm:cxn modelId="{76F8DCD7-9A7A-4376-A39C-0BD4D77D1B66}" type="presOf" srcId="{E7A7DD29-935A-476C-BFF3-1822EED14156}" destId="{C7B2D517-498B-4AEF-807C-FD92759A9B49}" srcOrd="0" destOrd="0" presId="urn:microsoft.com/office/officeart/2016/7/layout/BasicLinearProcessNumbered"/>
    <dgm:cxn modelId="{211F67ED-21D1-4F1F-8BD5-11684D1CD9C1}" type="presOf" srcId="{7524B84C-5C4A-4ECD-86DE-A66BDA789F38}" destId="{1275B0AA-7A1F-4CA2-87A8-D7C13AD2E74B}" srcOrd="0" destOrd="0" presId="urn:microsoft.com/office/officeart/2016/7/layout/BasicLinearProcessNumbered"/>
    <dgm:cxn modelId="{43F3CC37-4567-47ED-ADC2-E7E259206438}" type="presParOf" srcId="{79C58A5B-E2BB-4A7C-9CE3-BBCB631B6CFE}" destId="{AD5986A1-28B7-4502-BA63-8C2725D02508}" srcOrd="0" destOrd="0" presId="urn:microsoft.com/office/officeart/2016/7/layout/BasicLinearProcessNumbered"/>
    <dgm:cxn modelId="{164D8D5F-BB0C-48D9-9867-F24CB705F880}" type="presParOf" srcId="{AD5986A1-28B7-4502-BA63-8C2725D02508}" destId="{1275B0AA-7A1F-4CA2-87A8-D7C13AD2E74B}" srcOrd="0" destOrd="0" presId="urn:microsoft.com/office/officeart/2016/7/layout/BasicLinearProcessNumbered"/>
    <dgm:cxn modelId="{4ED49D07-93F4-4206-AA00-68330D81D860}" type="presParOf" srcId="{AD5986A1-28B7-4502-BA63-8C2725D02508}" destId="{C7B2D517-498B-4AEF-807C-FD92759A9B49}" srcOrd="1" destOrd="0" presId="urn:microsoft.com/office/officeart/2016/7/layout/BasicLinearProcessNumbered"/>
    <dgm:cxn modelId="{A3BB7D39-4409-4BC1-ADBA-2AEFBD3E3C28}" type="presParOf" srcId="{AD5986A1-28B7-4502-BA63-8C2725D02508}" destId="{49A8B438-768E-472B-8BDB-F30F558A89DD}" srcOrd="2" destOrd="0" presId="urn:microsoft.com/office/officeart/2016/7/layout/BasicLinearProcessNumbered"/>
    <dgm:cxn modelId="{1DE80423-3750-4DBC-B6D2-342CC6FBB3CB}" type="presParOf" srcId="{AD5986A1-28B7-4502-BA63-8C2725D02508}" destId="{2297262D-86AD-4C05-99E3-CD039398A25C}" srcOrd="3" destOrd="0" presId="urn:microsoft.com/office/officeart/2016/7/layout/BasicLinearProcessNumbered"/>
    <dgm:cxn modelId="{2B5E0FA1-6B53-4D4F-A438-9B8FA4E33CD5}" type="presParOf" srcId="{79C58A5B-E2BB-4A7C-9CE3-BBCB631B6CFE}" destId="{A159E236-2134-4292-A48E-3375F019A582}" srcOrd="1" destOrd="0" presId="urn:microsoft.com/office/officeart/2016/7/layout/BasicLinearProcessNumbered"/>
    <dgm:cxn modelId="{F6EA8BC7-F97C-4389-83D4-55BCCBCDB7AE}" type="presParOf" srcId="{79C58A5B-E2BB-4A7C-9CE3-BBCB631B6CFE}" destId="{A976B4FD-7C9E-4BF0-8D75-A7601854CCE4}" srcOrd="2" destOrd="0" presId="urn:microsoft.com/office/officeart/2016/7/layout/BasicLinearProcessNumbered"/>
    <dgm:cxn modelId="{76B799F8-4385-4196-BDAD-2F81DF07EA0A}" type="presParOf" srcId="{A976B4FD-7C9E-4BF0-8D75-A7601854CCE4}" destId="{4E72350B-4A13-4E10-9AAA-7DF84DE62C63}" srcOrd="0" destOrd="0" presId="urn:microsoft.com/office/officeart/2016/7/layout/BasicLinearProcessNumbered"/>
    <dgm:cxn modelId="{EA32B6A5-6726-4512-B04D-9F45392C013F}" type="presParOf" srcId="{A976B4FD-7C9E-4BF0-8D75-A7601854CCE4}" destId="{F3638EAA-7DEB-48E5-890A-3DFA77A28F7F}" srcOrd="1" destOrd="0" presId="urn:microsoft.com/office/officeart/2016/7/layout/BasicLinearProcessNumbered"/>
    <dgm:cxn modelId="{E409D7F2-2830-4B17-B524-BB2C40919278}" type="presParOf" srcId="{A976B4FD-7C9E-4BF0-8D75-A7601854CCE4}" destId="{D99E1C9F-FCA9-41CD-98D2-BBD8360ACEB5}" srcOrd="2" destOrd="0" presId="urn:microsoft.com/office/officeart/2016/7/layout/BasicLinearProcessNumbered"/>
    <dgm:cxn modelId="{61A212B4-111E-4346-A3C9-AAD47C4A8CEA}" type="presParOf" srcId="{A976B4FD-7C9E-4BF0-8D75-A7601854CCE4}" destId="{B84F687C-F3CE-41B4-A274-92B16CC4F790}" srcOrd="3" destOrd="0" presId="urn:microsoft.com/office/officeart/2016/7/layout/BasicLinearProcessNumbered"/>
    <dgm:cxn modelId="{36D9CEC4-2A2C-4AF0-A4D8-5939721B9A90}" type="presParOf" srcId="{79C58A5B-E2BB-4A7C-9CE3-BBCB631B6CFE}" destId="{BD8CBDF9-5B7E-4C01-BAF9-050AC04D4E07}" srcOrd="3" destOrd="0" presId="urn:microsoft.com/office/officeart/2016/7/layout/BasicLinearProcessNumbered"/>
    <dgm:cxn modelId="{667F9D9A-062B-4015-A082-231182550F95}" type="presParOf" srcId="{79C58A5B-E2BB-4A7C-9CE3-BBCB631B6CFE}" destId="{82748517-873F-4F48-9609-939397314DF0}" srcOrd="4" destOrd="0" presId="urn:microsoft.com/office/officeart/2016/7/layout/BasicLinearProcessNumbered"/>
    <dgm:cxn modelId="{C685FC94-3E2E-4D74-B94C-1059ABEDEB04}" type="presParOf" srcId="{82748517-873F-4F48-9609-939397314DF0}" destId="{389A3763-9E28-48EC-A0DC-F663A5FF5ACD}" srcOrd="0" destOrd="0" presId="urn:microsoft.com/office/officeart/2016/7/layout/BasicLinearProcessNumbered"/>
    <dgm:cxn modelId="{E3CFAE4F-F573-4EE6-BAD1-42D403FA1F5D}" type="presParOf" srcId="{82748517-873F-4F48-9609-939397314DF0}" destId="{BF613A66-DCD9-43A7-99C3-0FF47A2C5E9A}" srcOrd="1" destOrd="0" presId="urn:microsoft.com/office/officeart/2016/7/layout/BasicLinearProcessNumbered"/>
    <dgm:cxn modelId="{738E33EC-60FC-4617-AF5B-CC3EE857AFC4}" type="presParOf" srcId="{82748517-873F-4F48-9609-939397314DF0}" destId="{BA9364F0-6127-4E34-8FAB-86873A1F5826}" srcOrd="2" destOrd="0" presId="urn:microsoft.com/office/officeart/2016/7/layout/BasicLinearProcessNumbered"/>
    <dgm:cxn modelId="{D1EC272B-3631-4FCA-9D79-EC360298D530}" type="presParOf" srcId="{82748517-873F-4F48-9609-939397314DF0}" destId="{D8FF1A98-0EAC-4974-ACE5-419043DC8F6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CED32-740C-446E-A2FB-A5B75FC79A0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B3655B0-AABA-4DCD-9240-A34BF9C3D0FD}">
      <dgm:prSet/>
      <dgm:spPr/>
      <dgm:t>
        <a:bodyPr/>
        <a:lstStyle/>
        <a:p>
          <a:pPr>
            <a:defRPr cap="all"/>
          </a:pPr>
          <a:r>
            <a:rPr lang="en-US"/>
            <a:t>In 1995, a Senior colleague told me how he “silently” made 10-20 million naira from his farms annually. </a:t>
          </a:r>
        </a:p>
      </dgm:t>
    </dgm:pt>
    <dgm:pt modelId="{7B52D257-56FA-4E9F-A3EF-0BD52BE8C858}" type="parTrans" cxnId="{76FE980E-A52E-48D5-AF13-2AD8AEC82620}">
      <dgm:prSet/>
      <dgm:spPr/>
      <dgm:t>
        <a:bodyPr/>
        <a:lstStyle/>
        <a:p>
          <a:endParaRPr lang="en-US"/>
        </a:p>
      </dgm:t>
    </dgm:pt>
    <dgm:pt modelId="{2384301D-ADA8-4FF7-BC05-952A3805988B}" type="sibTrans" cxnId="{76FE980E-A52E-48D5-AF13-2AD8AEC82620}">
      <dgm:prSet/>
      <dgm:spPr/>
      <dgm:t>
        <a:bodyPr/>
        <a:lstStyle/>
        <a:p>
          <a:endParaRPr lang="en-US"/>
        </a:p>
      </dgm:t>
    </dgm:pt>
    <dgm:pt modelId="{8FC9CD04-C352-4554-BB60-83AFFD528DAA}">
      <dgm:prSet/>
      <dgm:spPr/>
      <dgm:t>
        <a:bodyPr/>
        <a:lstStyle/>
        <a:p>
          <a:pPr>
            <a:defRPr cap="all"/>
          </a:pPr>
          <a:r>
            <a:rPr lang="en-US"/>
            <a:t>He rented a layer’s farm, put goats roaming the farm, started a snail farm with 20 pieces he bought along Ife-Ibadan. </a:t>
          </a:r>
        </a:p>
      </dgm:t>
    </dgm:pt>
    <dgm:pt modelId="{64AF310F-F3A1-442F-8F92-D2E576CDF5F2}" type="parTrans" cxnId="{11FBFDAF-3FB7-4D7D-9E04-15D2D496F737}">
      <dgm:prSet/>
      <dgm:spPr/>
      <dgm:t>
        <a:bodyPr/>
        <a:lstStyle/>
        <a:p>
          <a:endParaRPr lang="en-US"/>
        </a:p>
      </dgm:t>
    </dgm:pt>
    <dgm:pt modelId="{916A3301-2D3F-4179-8210-1A44DA91D42B}" type="sibTrans" cxnId="{11FBFDAF-3FB7-4D7D-9E04-15D2D496F737}">
      <dgm:prSet/>
      <dgm:spPr/>
      <dgm:t>
        <a:bodyPr/>
        <a:lstStyle/>
        <a:p>
          <a:endParaRPr lang="en-US"/>
        </a:p>
      </dgm:t>
    </dgm:pt>
    <dgm:pt modelId="{7B67EBEF-C68E-4839-AE8B-0F0B235BE092}">
      <dgm:prSet/>
      <dgm:spPr/>
      <dgm:t>
        <a:bodyPr/>
        <a:lstStyle/>
        <a:p>
          <a:pPr>
            <a:defRPr cap="all"/>
          </a:pPr>
          <a:r>
            <a:rPr lang="en-US"/>
            <a:t>He expanded into fishery using poultry wastes. </a:t>
          </a:r>
        </a:p>
      </dgm:t>
    </dgm:pt>
    <dgm:pt modelId="{8AFCA313-D369-4464-A5E8-DB46A0C5E425}" type="parTrans" cxnId="{FD7B4EBE-9766-4494-B441-429692A35890}">
      <dgm:prSet/>
      <dgm:spPr/>
      <dgm:t>
        <a:bodyPr/>
        <a:lstStyle/>
        <a:p>
          <a:endParaRPr lang="en-US"/>
        </a:p>
      </dgm:t>
    </dgm:pt>
    <dgm:pt modelId="{477DCCE8-AF8C-48DC-9FE0-779297532121}" type="sibTrans" cxnId="{FD7B4EBE-9766-4494-B441-429692A35890}">
      <dgm:prSet/>
      <dgm:spPr/>
      <dgm:t>
        <a:bodyPr/>
        <a:lstStyle/>
        <a:p>
          <a:endParaRPr lang="en-US"/>
        </a:p>
      </dgm:t>
    </dgm:pt>
    <dgm:pt modelId="{AD273378-ED7E-4D72-9F97-3EFE060DA07F}">
      <dgm:prSet/>
      <dgm:spPr/>
      <dgm:t>
        <a:bodyPr/>
        <a:lstStyle/>
        <a:p>
          <a:pPr>
            <a:defRPr cap="all"/>
          </a:pPr>
          <a:r>
            <a:rPr lang="en-US"/>
            <a:t>Buyers come from far and near. He reinvested profits and all his family were working on the farm. </a:t>
          </a:r>
        </a:p>
      </dgm:t>
    </dgm:pt>
    <dgm:pt modelId="{E78C9AE9-36A4-4B38-B878-4B1BD82EB1DC}" type="parTrans" cxnId="{9BFCA379-10BC-40BB-9176-A742DC88398D}">
      <dgm:prSet/>
      <dgm:spPr/>
      <dgm:t>
        <a:bodyPr/>
        <a:lstStyle/>
        <a:p>
          <a:endParaRPr lang="en-US"/>
        </a:p>
      </dgm:t>
    </dgm:pt>
    <dgm:pt modelId="{A9E934C0-FA0C-441B-AF0D-F50DB7DE9A33}" type="sibTrans" cxnId="{9BFCA379-10BC-40BB-9176-A742DC88398D}">
      <dgm:prSet/>
      <dgm:spPr/>
      <dgm:t>
        <a:bodyPr/>
        <a:lstStyle/>
        <a:p>
          <a:endParaRPr lang="en-US"/>
        </a:p>
      </dgm:t>
    </dgm:pt>
    <dgm:pt modelId="{8E32FFBF-DA8F-45B8-AA76-8CB9EAF9626B}" type="pres">
      <dgm:prSet presAssocID="{1C9CED32-740C-446E-A2FB-A5B75FC79A03}" presName="root" presStyleCnt="0">
        <dgm:presLayoutVars>
          <dgm:dir/>
          <dgm:resizeHandles val="exact"/>
        </dgm:presLayoutVars>
      </dgm:prSet>
      <dgm:spPr/>
    </dgm:pt>
    <dgm:pt modelId="{D44823BA-C093-4986-A718-C05E9419E6A8}" type="pres">
      <dgm:prSet presAssocID="{6B3655B0-AABA-4DCD-9240-A34BF9C3D0FD}" presName="compNode" presStyleCnt="0"/>
      <dgm:spPr/>
    </dgm:pt>
    <dgm:pt modelId="{5B25C764-C636-440A-8997-1484D36BB67C}" type="pres">
      <dgm:prSet presAssocID="{6B3655B0-AABA-4DCD-9240-A34BF9C3D0FD}" presName="iconBgRect" presStyleLbl="bgShp" presStyleIdx="0" presStyleCnt="4"/>
      <dgm:spPr/>
    </dgm:pt>
    <dgm:pt modelId="{C99F881B-9D66-4F07-8DA1-ED3736964E93}" type="pres">
      <dgm:prSet presAssocID="{6B3655B0-AABA-4DCD-9240-A34BF9C3D0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0BDF8209-25BD-488B-8830-64C7D0B77334}" type="pres">
      <dgm:prSet presAssocID="{6B3655B0-AABA-4DCD-9240-A34BF9C3D0FD}" presName="spaceRect" presStyleCnt="0"/>
      <dgm:spPr/>
    </dgm:pt>
    <dgm:pt modelId="{C3B4CE00-1B28-42A2-9F66-8CA318FA2B9D}" type="pres">
      <dgm:prSet presAssocID="{6B3655B0-AABA-4DCD-9240-A34BF9C3D0FD}" presName="textRect" presStyleLbl="revTx" presStyleIdx="0" presStyleCnt="4">
        <dgm:presLayoutVars>
          <dgm:chMax val="1"/>
          <dgm:chPref val="1"/>
        </dgm:presLayoutVars>
      </dgm:prSet>
      <dgm:spPr/>
    </dgm:pt>
    <dgm:pt modelId="{08986EEB-FCC8-4B6E-8B2B-F1A0A0954E15}" type="pres">
      <dgm:prSet presAssocID="{2384301D-ADA8-4FF7-BC05-952A3805988B}" presName="sibTrans" presStyleCnt="0"/>
      <dgm:spPr/>
    </dgm:pt>
    <dgm:pt modelId="{E83A0D9E-75FD-4D51-8CFB-74559184B5F2}" type="pres">
      <dgm:prSet presAssocID="{8FC9CD04-C352-4554-BB60-83AFFD528DAA}" presName="compNode" presStyleCnt="0"/>
      <dgm:spPr/>
    </dgm:pt>
    <dgm:pt modelId="{2568EDE7-D914-43A9-8E88-FC911E848B7C}" type="pres">
      <dgm:prSet presAssocID="{8FC9CD04-C352-4554-BB60-83AFFD528DAA}" presName="iconBgRect" presStyleLbl="bgShp" presStyleIdx="1" presStyleCnt="4"/>
      <dgm:spPr/>
    </dgm:pt>
    <dgm:pt modelId="{9DB2E726-F1CB-4293-B209-5F32DCA56803}" type="pres">
      <dgm:prSet presAssocID="{8FC9CD04-C352-4554-BB60-83AFFD528D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at"/>
        </a:ext>
      </dgm:extLst>
    </dgm:pt>
    <dgm:pt modelId="{E31B86BE-27C8-45E7-981A-37D0A9879A85}" type="pres">
      <dgm:prSet presAssocID="{8FC9CD04-C352-4554-BB60-83AFFD528DAA}" presName="spaceRect" presStyleCnt="0"/>
      <dgm:spPr/>
    </dgm:pt>
    <dgm:pt modelId="{C423FB78-D52D-4F91-AE13-90DF01C9B664}" type="pres">
      <dgm:prSet presAssocID="{8FC9CD04-C352-4554-BB60-83AFFD528DAA}" presName="textRect" presStyleLbl="revTx" presStyleIdx="1" presStyleCnt="4">
        <dgm:presLayoutVars>
          <dgm:chMax val="1"/>
          <dgm:chPref val="1"/>
        </dgm:presLayoutVars>
      </dgm:prSet>
      <dgm:spPr/>
    </dgm:pt>
    <dgm:pt modelId="{B08DD8E3-C5A3-4642-832E-59DAFE81E593}" type="pres">
      <dgm:prSet presAssocID="{916A3301-2D3F-4179-8210-1A44DA91D42B}" presName="sibTrans" presStyleCnt="0"/>
      <dgm:spPr/>
    </dgm:pt>
    <dgm:pt modelId="{0C02D18E-3064-486F-A2DE-E50AFD609FC6}" type="pres">
      <dgm:prSet presAssocID="{7B67EBEF-C68E-4839-AE8B-0F0B235BE092}" presName="compNode" presStyleCnt="0"/>
      <dgm:spPr/>
    </dgm:pt>
    <dgm:pt modelId="{2DE7AB57-562A-447D-983F-A4D5AA466845}" type="pres">
      <dgm:prSet presAssocID="{7B67EBEF-C68E-4839-AE8B-0F0B235BE092}" presName="iconBgRect" presStyleLbl="bgShp" presStyleIdx="2" presStyleCnt="4"/>
      <dgm:spPr/>
    </dgm:pt>
    <dgm:pt modelId="{17341CAE-FD50-4F21-B5FF-78474A0DA01B}" type="pres">
      <dgm:prSet presAssocID="{7B67EBEF-C68E-4839-AE8B-0F0B235BE0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en"/>
        </a:ext>
      </dgm:extLst>
    </dgm:pt>
    <dgm:pt modelId="{F5B1023E-4B2E-4A60-A577-16E57DA963C2}" type="pres">
      <dgm:prSet presAssocID="{7B67EBEF-C68E-4839-AE8B-0F0B235BE092}" presName="spaceRect" presStyleCnt="0"/>
      <dgm:spPr/>
    </dgm:pt>
    <dgm:pt modelId="{AA6227B1-3D44-45DB-AB99-430F81B07BEC}" type="pres">
      <dgm:prSet presAssocID="{7B67EBEF-C68E-4839-AE8B-0F0B235BE092}" presName="textRect" presStyleLbl="revTx" presStyleIdx="2" presStyleCnt="4">
        <dgm:presLayoutVars>
          <dgm:chMax val="1"/>
          <dgm:chPref val="1"/>
        </dgm:presLayoutVars>
      </dgm:prSet>
      <dgm:spPr/>
    </dgm:pt>
    <dgm:pt modelId="{4DD0576D-128C-4001-8F47-EF1C687EF0F8}" type="pres">
      <dgm:prSet presAssocID="{477DCCE8-AF8C-48DC-9FE0-779297532121}" presName="sibTrans" presStyleCnt="0"/>
      <dgm:spPr/>
    </dgm:pt>
    <dgm:pt modelId="{AA9954F0-5085-431E-953A-E9BB59B905A4}" type="pres">
      <dgm:prSet presAssocID="{AD273378-ED7E-4D72-9F97-3EFE060DA07F}" presName="compNode" presStyleCnt="0"/>
      <dgm:spPr/>
    </dgm:pt>
    <dgm:pt modelId="{22B3B28A-F1B9-40AE-82D8-03C726FC9590}" type="pres">
      <dgm:prSet presAssocID="{AD273378-ED7E-4D72-9F97-3EFE060DA07F}" presName="iconBgRect" presStyleLbl="bgShp" presStyleIdx="3" presStyleCnt="4"/>
      <dgm:spPr/>
    </dgm:pt>
    <dgm:pt modelId="{E136FEFB-DD97-406F-A0B2-786EC095A8AC}" type="pres">
      <dgm:prSet presAssocID="{AD273378-ED7E-4D72-9F97-3EFE060DA0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DDADFD2-37B6-4C7C-BE60-4C7E51508550}" type="pres">
      <dgm:prSet presAssocID="{AD273378-ED7E-4D72-9F97-3EFE060DA07F}" presName="spaceRect" presStyleCnt="0"/>
      <dgm:spPr/>
    </dgm:pt>
    <dgm:pt modelId="{800822D1-5C8D-4EF1-A8A4-9A173684D944}" type="pres">
      <dgm:prSet presAssocID="{AD273378-ED7E-4D72-9F97-3EFE060DA07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6FE980E-A52E-48D5-AF13-2AD8AEC82620}" srcId="{1C9CED32-740C-446E-A2FB-A5B75FC79A03}" destId="{6B3655B0-AABA-4DCD-9240-A34BF9C3D0FD}" srcOrd="0" destOrd="0" parTransId="{7B52D257-56FA-4E9F-A3EF-0BD52BE8C858}" sibTransId="{2384301D-ADA8-4FF7-BC05-952A3805988B}"/>
    <dgm:cxn modelId="{5D4CB717-975A-443A-A14C-A2992EB051C4}" type="presOf" srcId="{1C9CED32-740C-446E-A2FB-A5B75FC79A03}" destId="{8E32FFBF-DA8F-45B8-AA76-8CB9EAF9626B}" srcOrd="0" destOrd="0" presId="urn:microsoft.com/office/officeart/2018/5/layout/IconCircleLabelList"/>
    <dgm:cxn modelId="{7FE8D43E-84C9-4984-A3E5-5CFF81831F64}" type="presOf" srcId="{6B3655B0-AABA-4DCD-9240-A34BF9C3D0FD}" destId="{C3B4CE00-1B28-42A2-9F66-8CA318FA2B9D}" srcOrd="0" destOrd="0" presId="urn:microsoft.com/office/officeart/2018/5/layout/IconCircleLabelList"/>
    <dgm:cxn modelId="{16EDFB61-69E2-41C2-AFF1-E57CCB62B65B}" type="presOf" srcId="{AD273378-ED7E-4D72-9F97-3EFE060DA07F}" destId="{800822D1-5C8D-4EF1-A8A4-9A173684D944}" srcOrd="0" destOrd="0" presId="urn:microsoft.com/office/officeart/2018/5/layout/IconCircleLabelList"/>
    <dgm:cxn modelId="{3CD66F6A-23FB-4B48-AFF3-7C3006D4414E}" type="presOf" srcId="{7B67EBEF-C68E-4839-AE8B-0F0B235BE092}" destId="{AA6227B1-3D44-45DB-AB99-430F81B07BEC}" srcOrd="0" destOrd="0" presId="urn:microsoft.com/office/officeart/2018/5/layout/IconCircleLabelList"/>
    <dgm:cxn modelId="{9BFCA379-10BC-40BB-9176-A742DC88398D}" srcId="{1C9CED32-740C-446E-A2FB-A5B75FC79A03}" destId="{AD273378-ED7E-4D72-9F97-3EFE060DA07F}" srcOrd="3" destOrd="0" parTransId="{E78C9AE9-36A4-4B38-B878-4B1BD82EB1DC}" sibTransId="{A9E934C0-FA0C-441B-AF0D-F50DB7DE9A33}"/>
    <dgm:cxn modelId="{E1903D7D-5AD6-4B9F-A816-8B70E4FB5C15}" type="presOf" srcId="{8FC9CD04-C352-4554-BB60-83AFFD528DAA}" destId="{C423FB78-D52D-4F91-AE13-90DF01C9B664}" srcOrd="0" destOrd="0" presId="urn:microsoft.com/office/officeart/2018/5/layout/IconCircleLabelList"/>
    <dgm:cxn modelId="{11FBFDAF-3FB7-4D7D-9E04-15D2D496F737}" srcId="{1C9CED32-740C-446E-A2FB-A5B75FC79A03}" destId="{8FC9CD04-C352-4554-BB60-83AFFD528DAA}" srcOrd="1" destOrd="0" parTransId="{64AF310F-F3A1-442F-8F92-D2E576CDF5F2}" sibTransId="{916A3301-2D3F-4179-8210-1A44DA91D42B}"/>
    <dgm:cxn modelId="{FD7B4EBE-9766-4494-B441-429692A35890}" srcId="{1C9CED32-740C-446E-A2FB-A5B75FC79A03}" destId="{7B67EBEF-C68E-4839-AE8B-0F0B235BE092}" srcOrd="2" destOrd="0" parTransId="{8AFCA313-D369-4464-A5E8-DB46A0C5E425}" sibTransId="{477DCCE8-AF8C-48DC-9FE0-779297532121}"/>
    <dgm:cxn modelId="{B5072F7F-B330-4A85-AE9C-48BC6DE8A8A2}" type="presParOf" srcId="{8E32FFBF-DA8F-45B8-AA76-8CB9EAF9626B}" destId="{D44823BA-C093-4986-A718-C05E9419E6A8}" srcOrd="0" destOrd="0" presId="urn:microsoft.com/office/officeart/2018/5/layout/IconCircleLabelList"/>
    <dgm:cxn modelId="{EFF9B773-DFE1-49E3-BBAB-2866107DC923}" type="presParOf" srcId="{D44823BA-C093-4986-A718-C05E9419E6A8}" destId="{5B25C764-C636-440A-8997-1484D36BB67C}" srcOrd="0" destOrd="0" presId="urn:microsoft.com/office/officeart/2018/5/layout/IconCircleLabelList"/>
    <dgm:cxn modelId="{C08712EF-B1ED-425F-8FF8-B2EB04B0D889}" type="presParOf" srcId="{D44823BA-C093-4986-A718-C05E9419E6A8}" destId="{C99F881B-9D66-4F07-8DA1-ED3736964E93}" srcOrd="1" destOrd="0" presId="urn:microsoft.com/office/officeart/2018/5/layout/IconCircleLabelList"/>
    <dgm:cxn modelId="{EE957E10-A38E-4129-846C-11C1B82D7E4B}" type="presParOf" srcId="{D44823BA-C093-4986-A718-C05E9419E6A8}" destId="{0BDF8209-25BD-488B-8830-64C7D0B77334}" srcOrd="2" destOrd="0" presId="urn:microsoft.com/office/officeart/2018/5/layout/IconCircleLabelList"/>
    <dgm:cxn modelId="{6B4CE946-279D-49B3-81B8-7385B8BF09FE}" type="presParOf" srcId="{D44823BA-C093-4986-A718-C05E9419E6A8}" destId="{C3B4CE00-1B28-42A2-9F66-8CA318FA2B9D}" srcOrd="3" destOrd="0" presId="urn:microsoft.com/office/officeart/2018/5/layout/IconCircleLabelList"/>
    <dgm:cxn modelId="{18D24563-8E58-4A6A-996F-725D2C561F71}" type="presParOf" srcId="{8E32FFBF-DA8F-45B8-AA76-8CB9EAF9626B}" destId="{08986EEB-FCC8-4B6E-8B2B-F1A0A0954E15}" srcOrd="1" destOrd="0" presId="urn:microsoft.com/office/officeart/2018/5/layout/IconCircleLabelList"/>
    <dgm:cxn modelId="{73BC7B94-5B24-4C22-BE74-47BB4166DAFD}" type="presParOf" srcId="{8E32FFBF-DA8F-45B8-AA76-8CB9EAF9626B}" destId="{E83A0D9E-75FD-4D51-8CFB-74559184B5F2}" srcOrd="2" destOrd="0" presId="urn:microsoft.com/office/officeart/2018/5/layout/IconCircleLabelList"/>
    <dgm:cxn modelId="{A42486AD-8EB5-45C0-AD6C-BA5E1B87D40F}" type="presParOf" srcId="{E83A0D9E-75FD-4D51-8CFB-74559184B5F2}" destId="{2568EDE7-D914-43A9-8E88-FC911E848B7C}" srcOrd="0" destOrd="0" presId="urn:microsoft.com/office/officeart/2018/5/layout/IconCircleLabelList"/>
    <dgm:cxn modelId="{AE658303-8C7A-4946-83BA-2A442DD3DA2E}" type="presParOf" srcId="{E83A0D9E-75FD-4D51-8CFB-74559184B5F2}" destId="{9DB2E726-F1CB-4293-B209-5F32DCA56803}" srcOrd="1" destOrd="0" presId="urn:microsoft.com/office/officeart/2018/5/layout/IconCircleLabelList"/>
    <dgm:cxn modelId="{D28461B7-291F-4B65-88D5-992FE8024C5D}" type="presParOf" srcId="{E83A0D9E-75FD-4D51-8CFB-74559184B5F2}" destId="{E31B86BE-27C8-45E7-981A-37D0A9879A85}" srcOrd="2" destOrd="0" presId="urn:microsoft.com/office/officeart/2018/5/layout/IconCircleLabelList"/>
    <dgm:cxn modelId="{0F39240B-20C5-4F78-9B9F-A9B021149DFB}" type="presParOf" srcId="{E83A0D9E-75FD-4D51-8CFB-74559184B5F2}" destId="{C423FB78-D52D-4F91-AE13-90DF01C9B664}" srcOrd="3" destOrd="0" presId="urn:microsoft.com/office/officeart/2018/5/layout/IconCircleLabelList"/>
    <dgm:cxn modelId="{F98F701A-5D54-421C-A5AF-5793B1568408}" type="presParOf" srcId="{8E32FFBF-DA8F-45B8-AA76-8CB9EAF9626B}" destId="{B08DD8E3-C5A3-4642-832E-59DAFE81E593}" srcOrd="3" destOrd="0" presId="urn:microsoft.com/office/officeart/2018/5/layout/IconCircleLabelList"/>
    <dgm:cxn modelId="{FD6E492D-8493-4814-B2C7-E00490540768}" type="presParOf" srcId="{8E32FFBF-DA8F-45B8-AA76-8CB9EAF9626B}" destId="{0C02D18E-3064-486F-A2DE-E50AFD609FC6}" srcOrd="4" destOrd="0" presId="urn:microsoft.com/office/officeart/2018/5/layout/IconCircleLabelList"/>
    <dgm:cxn modelId="{DA55251D-A5B9-443E-BF4D-F7F859A71920}" type="presParOf" srcId="{0C02D18E-3064-486F-A2DE-E50AFD609FC6}" destId="{2DE7AB57-562A-447D-983F-A4D5AA466845}" srcOrd="0" destOrd="0" presId="urn:microsoft.com/office/officeart/2018/5/layout/IconCircleLabelList"/>
    <dgm:cxn modelId="{8B356EBA-B48E-4D9C-9A1A-04166D809E20}" type="presParOf" srcId="{0C02D18E-3064-486F-A2DE-E50AFD609FC6}" destId="{17341CAE-FD50-4F21-B5FF-78474A0DA01B}" srcOrd="1" destOrd="0" presId="urn:microsoft.com/office/officeart/2018/5/layout/IconCircleLabelList"/>
    <dgm:cxn modelId="{17B9F878-3A6F-4D71-B165-828846823157}" type="presParOf" srcId="{0C02D18E-3064-486F-A2DE-E50AFD609FC6}" destId="{F5B1023E-4B2E-4A60-A577-16E57DA963C2}" srcOrd="2" destOrd="0" presId="urn:microsoft.com/office/officeart/2018/5/layout/IconCircleLabelList"/>
    <dgm:cxn modelId="{1955AC39-2B49-485E-97CE-1F932CE2D0CE}" type="presParOf" srcId="{0C02D18E-3064-486F-A2DE-E50AFD609FC6}" destId="{AA6227B1-3D44-45DB-AB99-430F81B07BEC}" srcOrd="3" destOrd="0" presId="urn:microsoft.com/office/officeart/2018/5/layout/IconCircleLabelList"/>
    <dgm:cxn modelId="{D5732E15-A90C-42F7-804C-E44CE08B0595}" type="presParOf" srcId="{8E32FFBF-DA8F-45B8-AA76-8CB9EAF9626B}" destId="{4DD0576D-128C-4001-8F47-EF1C687EF0F8}" srcOrd="5" destOrd="0" presId="urn:microsoft.com/office/officeart/2018/5/layout/IconCircleLabelList"/>
    <dgm:cxn modelId="{396113AE-1314-44EC-B82D-2F75D8874E95}" type="presParOf" srcId="{8E32FFBF-DA8F-45B8-AA76-8CB9EAF9626B}" destId="{AA9954F0-5085-431E-953A-E9BB59B905A4}" srcOrd="6" destOrd="0" presId="urn:microsoft.com/office/officeart/2018/5/layout/IconCircleLabelList"/>
    <dgm:cxn modelId="{50F34023-1D29-4B1E-B0D2-51907C0A09E9}" type="presParOf" srcId="{AA9954F0-5085-431E-953A-E9BB59B905A4}" destId="{22B3B28A-F1B9-40AE-82D8-03C726FC9590}" srcOrd="0" destOrd="0" presId="urn:microsoft.com/office/officeart/2018/5/layout/IconCircleLabelList"/>
    <dgm:cxn modelId="{20211E1B-75D2-42EA-91AE-2DB30A281B69}" type="presParOf" srcId="{AA9954F0-5085-431E-953A-E9BB59B905A4}" destId="{E136FEFB-DD97-406F-A0B2-786EC095A8AC}" srcOrd="1" destOrd="0" presId="urn:microsoft.com/office/officeart/2018/5/layout/IconCircleLabelList"/>
    <dgm:cxn modelId="{4E068BC9-CC3A-4EAD-A217-017940242F97}" type="presParOf" srcId="{AA9954F0-5085-431E-953A-E9BB59B905A4}" destId="{4DDADFD2-37B6-4C7C-BE60-4C7E51508550}" srcOrd="2" destOrd="0" presId="urn:microsoft.com/office/officeart/2018/5/layout/IconCircleLabelList"/>
    <dgm:cxn modelId="{8FC9B25C-F849-4B4F-AA49-17225C8DDF12}" type="presParOf" srcId="{AA9954F0-5085-431E-953A-E9BB59B905A4}" destId="{800822D1-5C8D-4EF1-A8A4-9A173684D9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448CF-52B8-4A1E-9D64-272F0A1244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695DC01-4B5E-43C1-A521-7D8A45049184}">
      <dgm:prSet/>
      <dgm:spPr/>
      <dgm:t>
        <a:bodyPr/>
        <a:lstStyle/>
        <a:p>
          <a:r>
            <a:rPr lang="en-US"/>
            <a:t>A senior town mate of mine has a thriving fish production farm and training school. </a:t>
          </a:r>
        </a:p>
      </dgm:t>
    </dgm:pt>
    <dgm:pt modelId="{DA46F722-962F-43A6-A903-6E7BB3E293ED}" type="parTrans" cxnId="{28FF15EF-70E5-4213-984F-F9D044E82FE5}">
      <dgm:prSet/>
      <dgm:spPr/>
      <dgm:t>
        <a:bodyPr/>
        <a:lstStyle/>
        <a:p>
          <a:endParaRPr lang="en-US"/>
        </a:p>
      </dgm:t>
    </dgm:pt>
    <dgm:pt modelId="{ECC2A482-90D8-4F28-9136-A111DD646DBB}" type="sibTrans" cxnId="{28FF15EF-70E5-4213-984F-F9D044E82FE5}">
      <dgm:prSet/>
      <dgm:spPr/>
      <dgm:t>
        <a:bodyPr/>
        <a:lstStyle/>
        <a:p>
          <a:endParaRPr lang="en-US"/>
        </a:p>
      </dgm:t>
    </dgm:pt>
    <dgm:pt modelId="{D5CB471E-3D5D-4C8F-B90E-BE2C235DF211}">
      <dgm:prSet/>
      <dgm:spPr/>
      <dgm:t>
        <a:bodyPr/>
        <a:lstStyle/>
        <a:p>
          <a:r>
            <a:rPr lang="en-US"/>
            <a:t>He graduated BSc zoology at UI and his BSc research was on fisheries. </a:t>
          </a:r>
        </a:p>
      </dgm:t>
    </dgm:pt>
    <dgm:pt modelId="{C2014283-2611-4F03-ACDA-EDBD2BBF0766}" type="parTrans" cxnId="{67D5490F-CA56-41FC-B864-3095F3AB47D3}">
      <dgm:prSet/>
      <dgm:spPr/>
      <dgm:t>
        <a:bodyPr/>
        <a:lstStyle/>
        <a:p>
          <a:endParaRPr lang="en-US"/>
        </a:p>
      </dgm:t>
    </dgm:pt>
    <dgm:pt modelId="{CDC9116A-46EC-4116-ABA5-86A6223AE047}" type="sibTrans" cxnId="{67D5490F-CA56-41FC-B864-3095F3AB47D3}">
      <dgm:prSet/>
      <dgm:spPr/>
      <dgm:t>
        <a:bodyPr/>
        <a:lstStyle/>
        <a:p>
          <a:endParaRPr lang="en-US"/>
        </a:p>
      </dgm:t>
    </dgm:pt>
    <dgm:pt modelId="{EFC0A2B8-04A6-4755-8798-963932A9C9EF}">
      <dgm:prSet/>
      <dgm:spPr/>
      <dgm:t>
        <a:bodyPr/>
        <a:lstStyle/>
        <a:p>
          <a:r>
            <a:rPr lang="en-US"/>
            <a:t>This is where he keeps making money since</a:t>
          </a:r>
        </a:p>
      </dgm:t>
    </dgm:pt>
    <dgm:pt modelId="{6DA02712-ECF4-417E-BE17-E938F1F43623}" type="parTrans" cxnId="{897ABD9E-66BF-4EA3-9AAE-DBBB7EB2971D}">
      <dgm:prSet/>
      <dgm:spPr/>
      <dgm:t>
        <a:bodyPr/>
        <a:lstStyle/>
        <a:p>
          <a:endParaRPr lang="en-US"/>
        </a:p>
      </dgm:t>
    </dgm:pt>
    <dgm:pt modelId="{C1D0C1A9-9952-4E11-96F9-697505B0B0B3}" type="sibTrans" cxnId="{897ABD9E-66BF-4EA3-9AAE-DBBB7EB2971D}">
      <dgm:prSet/>
      <dgm:spPr/>
      <dgm:t>
        <a:bodyPr/>
        <a:lstStyle/>
        <a:p>
          <a:endParaRPr lang="en-US"/>
        </a:p>
      </dgm:t>
    </dgm:pt>
    <dgm:pt modelId="{3D840C0C-1722-4361-8684-EF71BC1BCAB6}" type="pres">
      <dgm:prSet presAssocID="{354448CF-52B8-4A1E-9D64-272F0A124459}" presName="root" presStyleCnt="0">
        <dgm:presLayoutVars>
          <dgm:dir/>
          <dgm:resizeHandles val="exact"/>
        </dgm:presLayoutVars>
      </dgm:prSet>
      <dgm:spPr/>
    </dgm:pt>
    <dgm:pt modelId="{210C9562-B149-4853-B974-97D9BC083311}" type="pres">
      <dgm:prSet presAssocID="{F695DC01-4B5E-43C1-A521-7D8A45049184}" presName="compNode" presStyleCnt="0"/>
      <dgm:spPr/>
    </dgm:pt>
    <dgm:pt modelId="{A28503CD-8AA2-4DF0-A2AE-6966E7BCD701}" type="pres">
      <dgm:prSet presAssocID="{F695DC01-4B5E-43C1-A521-7D8A45049184}" presName="bgRect" presStyleLbl="bgShp" presStyleIdx="0" presStyleCnt="3"/>
      <dgm:spPr/>
    </dgm:pt>
    <dgm:pt modelId="{6CD27D4A-B406-4503-99E6-A859B7B7CA51}" type="pres">
      <dgm:prSet presAssocID="{F695DC01-4B5E-43C1-A521-7D8A450491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27B75913-E48E-4F64-B623-ABAD2657124A}" type="pres">
      <dgm:prSet presAssocID="{F695DC01-4B5E-43C1-A521-7D8A45049184}" presName="spaceRect" presStyleCnt="0"/>
      <dgm:spPr/>
    </dgm:pt>
    <dgm:pt modelId="{F958D96F-FC3E-41A6-8FD7-DEAFB72BDDE8}" type="pres">
      <dgm:prSet presAssocID="{F695DC01-4B5E-43C1-A521-7D8A45049184}" presName="parTx" presStyleLbl="revTx" presStyleIdx="0" presStyleCnt="3">
        <dgm:presLayoutVars>
          <dgm:chMax val="0"/>
          <dgm:chPref val="0"/>
        </dgm:presLayoutVars>
      </dgm:prSet>
      <dgm:spPr/>
    </dgm:pt>
    <dgm:pt modelId="{B30C095D-D5F0-403F-8ECC-DF84270EA1B0}" type="pres">
      <dgm:prSet presAssocID="{ECC2A482-90D8-4F28-9136-A111DD646DBB}" presName="sibTrans" presStyleCnt="0"/>
      <dgm:spPr/>
    </dgm:pt>
    <dgm:pt modelId="{75981B0E-5D5C-4205-886A-33371AE237F4}" type="pres">
      <dgm:prSet presAssocID="{D5CB471E-3D5D-4C8F-B90E-BE2C235DF211}" presName="compNode" presStyleCnt="0"/>
      <dgm:spPr/>
    </dgm:pt>
    <dgm:pt modelId="{09792666-50CC-4916-BCC7-45497C9E714C}" type="pres">
      <dgm:prSet presAssocID="{D5CB471E-3D5D-4C8F-B90E-BE2C235DF211}" presName="bgRect" presStyleLbl="bgShp" presStyleIdx="1" presStyleCnt="3"/>
      <dgm:spPr/>
    </dgm:pt>
    <dgm:pt modelId="{CF41CA86-60EE-46AC-8997-554614E5BEBF}" type="pres">
      <dgm:prSet presAssocID="{D5CB471E-3D5D-4C8F-B90E-BE2C235DF2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wnfish"/>
        </a:ext>
      </dgm:extLst>
    </dgm:pt>
    <dgm:pt modelId="{F27EC138-A521-4066-AB2F-D7C21E8864CF}" type="pres">
      <dgm:prSet presAssocID="{D5CB471E-3D5D-4C8F-B90E-BE2C235DF211}" presName="spaceRect" presStyleCnt="0"/>
      <dgm:spPr/>
    </dgm:pt>
    <dgm:pt modelId="{04DEE9BC-7600-4BB0-8F32-F29896A94DA5}" type="pres">
      <dgm:prSet presAssocID="{D5CB471E-3D5D-4C8F-B90E-BE2C235DF211}" presName="parTx" presStyleLbl="revTx" presStyleIdx="1" presStyleCnt="3">
        <dgm:presLayoutVars>
          <dgm:chMax val="0"/>
          <dgm:chPref val="0"/>
        </dgm:presLayoutVars>
      </dgm:prSet>
      <dgm:spPr/>
    </dgm:pt>
    <dgm:pt modelId="{DA7EBB68-10CB-4B69-BD31-748703531E77}" type="pres">
      <dgm:prSet presAssocID="{CDC9116A-46EC-4116-ABA5-86A6223AE047}" presName="sibTrans" presStyleCnt="0"/>
      <dgm:spPr/>
    </dgm:pt>
    <dgm:pt modelId="{C6A1282D-0775-4F81-AF6F-DED12C04D2E5}" type="pres">
      <dgm:prSet presAssocID="{EFC0A2B8-04A6-4755-8798-963932A9C9EF}" presName="compNode" presStyleCnt="0"/>
      <dgm:spPr/>
    </dgm:pt>
    <dgm:pt modelId="{953DEABA-D7E5-4C69-95FB-19605A16A345}" type="pres">
      <dgm:prSet presAssocID="{EFC0A2B8-04A6-4755-8798-963932A9C9EF}" presName="bgRect" presStyleLbl="bgShp" presStyleIdx="2" presStyleCnt="3"/>
      <dgm:spPr/>
    </dgm:pt>
    <dgm:pt modelId="{75A785BC-513B-459C-B64C-4C97BD1ABA48}" type="pres">
      <dgm:prSet presAssocID="{EFC0A2B8-04A6-4755-8798-963932A9C9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2113989-F96F-4FE8-8E2D-CA453E3EF3A4}" type="pres">
      <dgm:prSet presAssocID="{EFC0A2B8-04A6-4755-8798-963932A9C9EF}" presName="spaceRect" presStyleCnt="0"/>
      <dgm:spPr/>
    </dgm:pt>
    <dgm:pt modelId="{79EDDF8C-00B0-4DB7-BB04-849A4EC91F29}" type="pres">
      <dgm:prSet presAssocID="{EFC0A2B8-04A6-4755-8798-963932A9C9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214D05-26E8-4C3F-A04E-EA0B34C4C046}" type="presOf" srcId="{354448CF-52B8-4A1E-9D64-272F0A124459}" destId="{3D840C0C-1722-4361-8684-EF71BC1BCAB6}" srcOrd="0" destOrd="0" presId="urn:microsoft.com/office/officeart/2018/2/layout/IconVerticalSolidList"/>
    <dgm:cxn modelId="{67D5490F-CA56-41FC-B864-3095F3AB47D3}" srcId="{354448CF-52B8-4A1E-9D64-272F0A124459}" destId="{D5CB471E-3D5D-4C8F-B90E-BE2C235DF211}" srcOrd="1" destOrd="0" parTransId="{C2014283-2611-4F03-ACDA-EDBD2BBF0766}" sibTransId="{CDC9116A-46EC-4116-ABA5-86A6223AE047}"/>
    <dgm:cxn modelId="{FB622B59-EC0E-42AD-A8A9-54B80A3C3DD4}" type="presOf" srcId="{EFC0A2B8-04A6-4755-8798-963932A9C9EF}" destId="{79EDDF8C-00B0-4DB7-BB04-849A4EC91F29}" srcOrd="0" destOrd="0" presId="urn:microsoft.com/office/officeart/2018/2/layout/IconVerticalSolidList"/>
    <dgm:cxn modelId="{897ABD9E-66BF-4EA3-9AAE-DBBB7EB2971D}" srcId="{354448CF-52B8-4A1E-9D64-272F0A124459}" destId="{EFC0A2B8-04A6-4755-8798-963932A9C9EF}" srcOrd="2" destOrd="0" parTransId="{6DA02712-ECF4-417E-BE17-E938F1F43623}" sibTransId="{C1D0C1A9-9952-4E11-96F9-697505B0B0B3}"/>
    <dgm:cxn modelId="{B5E341AD-363A-440D-B3CB-D4A16242DBDA}" type="presOf" srcId="{F695DC01-4B5E-43C1-A521-7D8A45049184}" destId="{F958D96F-FC3E-41A6-8FD7-DEAFB72BDDE8}" srcOrd="0" destOrd="0" presId="urn:microsoft.com/office/officeart/2018/2/layout/IconVerticalSolidList"/>
    <dgm:cxn modelId="{F3EA69ED-9475-4D6A-890E-7BC7A9904AFD}" type="presOf" srcId="{D5CB471E-3D5D-4C8F-B90E-BE2C235DF211}" destId="{04DEE9BC-7600-4BB0-8F32-F29896A94DA5}" srcOrd="0" destOrd="0" presId="urn:microsoft.com/office/officeart/2018/2/layout/IconVerticalSolidList"/>
    <dgm:cxn modelId="{28FF15EF-70E5-4213-984F-F9D044E82FE5}" srcId="{354448CF-52B8-4A1E-9D64-272F0A124459}" destId="{F695DC01-4B5E-43C1-A521-7D8A45049184}" srcOrd="0" destOrd="0" parTransId="{DA46F722-962F-43A6-A903-6E7BB3E293ED}" sibTransId="{ECC2A482-90D8-4F28-9136-A111DD646DBB}"/>
    <dgm:cxn modelId="{95BA9C28-5375-45E4-806A-447BF62A90E5}" type="presParOf" srcId="{3D840C0C-1722-4361-8684-EF71BC1BCAB6}" destId="{210C9562-B149-4853-B974-97D9BC083311}" srcOrd="0" destOrd="0" presId="urn:microsoft.com/office/officeart/2018/2/layout/IconVerticalSolidList"/>
    <dgm:cxn modelId="{643CECD8-B10C-4EA9-9CEA-1EF17EE6716C}" type="presParOf" srcId="{210C9562-B149-4853-B974-97D9BC083311}" destId="{A28503CD-8AA2-4DF0-A2AE-6966E7BCD701}" srcOrd="0" destOrd="0" presId="urn:microsoft.com/office/officeart/2018/2/layout/IconVerticalSolidList"/>
    <dgm:cxn modelId="{A2045CB0-152E-4DF5-90E3-E83931D18436}" type="presParOf" srcId="{210C9562-B149-4853-B974-97D9BC083311}" destId="{6CD27D4A-B406-4503-99E6-A859B7B7CA51}" srcOrd="1" destOrd="0" presId="urn:microsoft.com/office/officeart/2018/2/layout/IconVerticalSolidList"/>
    <dgm:cxn modelId="{ADA1A0FA-7E39-45AC-B896-2A9B998A9DB4}" type="presParOf" srcId="{210C9562-B149-4853-B974-97D9BC083311}" destId="{27B75913-E48E-4F64-B623-ABAD2657124A}" srcOrd="2" destOrd="0" presId="urn:microsoft.com/office/officeart/2018/2/layout/IconVerticalSolidList"/>
    <dgm:cxn modelId="{C3D9C088-6866-4E71-B121-57497775FB08}" type="presParOf" srcId="{210C9562-B149-4853-B974-97D9BC083311}" destId="{F958D96F-FC3E-41A6-8FD7-DEAFB72BDDE8}" srcOrd="3" destOrd="0" presId="urn:microsoft.com/office/officeart/2018/2/layout/IconVerticalSolidList"/>
    <dgm:cxn modelId="{EB1520CF-10B5-4CAB-8984-83478C9D3715}" type="presParOf" srcId="{3D840C0C-1722-4361-8684-EF71BC1BCAB6}" destId="{B30C095D-D5F0-403F-8ECC-DF84270EA1B0}" srcOrd="1" destOrd="0" presId="urn:microsoft.com/office/officeart/2018/2/layout/IconVerticalSolidList"/>
    <dgm:cxn modelId="{9135245F-1E1E-4084-9E60-06B88BE8EA2C}" type="presParOf" srcId="{3D840C0C-1722-4361-8684-EF71BC1BCAB6}" destId="{75981B0E-5D5C-4205-886A-33371AE237F4}" srcOrd="2" destOrd="0" presId="urn:microsoft.com/office/officeart/2018/2/layout/IconVerticalSolidList"/>
    <dgm:cxn modelId="{3FC63127-B2D0-4F1E-8D4B-FEBEFFEF53E8}" type="presParOf" srcId="{75981B0E-5D5C-4205-886A-33371AE237F4}" destId="{09792666-50CC-4916-BCC7-45497C9E714C}" srcOrd="0" destOrd="0" presId="urn:microsoft.com/office/officeart/2018/2/layout/IconVerticalSolidList"/>
    <dgm:cxn modelId="{5DEA2FB9-C280-434E-A8DE-E9D4FF3B1C43}" type="presParOf" srcId="{75981B0E-5D5C-4205-886A-33371AE237F4}" destId="{CF41CA86-60EE-46AC-8997-554614E5BEBF}" srcOrd="1" destOrd="0" presId="urn:microsoft.com/office/officeart/2018/2/layout/IconVerticalSolidList"/>
    <dgm:cxn modelId="{1DFAF18B-DF11-4020-A7C5-5948D2BE5789}" type="presParOf" srcId="{75981B0E-5D5C-4205-886A-33371AE237F4}" destId="{F27EC138-A521-4066-AB2F-D7C21E8864CF}" srcOrd="2" destOrd="0" presId="urn:microsoft.com/office/officeart/2018/2/layout/IconVerticalSolidList"/>
    <dgm:cxn modelId="{8DEB863C-36EF-4F85-B305-7E4B37D8DBCD}" type="presParOf" srcId="{75981B0E-5D5C-4205-886A-33371AE237F4}" destId="{04DEE9BC-7600-4BB0-8F32-F29896A94DA5}" srcOrd="3" destOrd="0" presId="urn:microsoft.com/office/officeart/2018/2/layout/IconVerticalSolidList"/>
    <dgm:cxn modelId="{9CEAEC19-36D6-4E01-87DB-D0B9B092816A}" type="presParOf" srcId="{3D840C0C-1722-4361-8684-EF71BC1BCAB6}" destId="{DA7EBB68-10CB-4B69-BD31-748703531E77}" srcOrd="3" destOrd="0" presId="urn:microsoft.com/office/officeart/2018/2/layout/IconVerticalSolidList"/>
    <dgm:cxn modelId="{094948FE-7FFB-4084-8BA6-6DE672416C61}" type="presParOf" srcId="{3D840C0C-1722-4361-8684-EF71BC1BCAB6}" destId="{C6A1282D-0775-4F81-AF6F-DED12C04D2E5}" srcOrd="4" destOrd="0" presId="urn:microsoft.com/office/officeart/2018/2/layout/IconVerticalSolidList"/>
    <dgm:cxn modelId="{0534F3B5-6CBF-4468-AB72-272602536931}" type="presParOf" srcId="{C6A1282D-0775-4F81-AF6F-DED12C04D2E5}" destId="{953DEABA-D7E5-4C69-95FB-19605A16A345}" srcOrd="0" destOrd="0" presId="urn:microsoft.com/office/officeart/2018/2/layout/IconVerticalSolidList"/>
    <dgm:cxn modelId="{F2C3162B-1C62-4A65-A39A-43604DF198E2}" type="presParOf" srcId="{C6A1282D-0775-4F81-AF6F-DED12C04D2E5}" destId="{75A785BC-513B-459C-B64C-4C97BD1ABA48}" srcOrd="1" destOrd="0" presId="urn:microsoft.com/office/officeart/2018/2/layout/IconVerticalSolidList"/>
    <dgm:cxn modelId="{8F301E95-ABE5-4E77-8455-6146A5B1DF27}" type="presParOf" srcId="{C6A1282D-0775-4F81-AF6F-DED12C04D2E5}" destId="{72113989-F96F-4FE8-8E2D-CA453E3EF3A4}" srcOrd="2" destOrd="0" presId="urn:microsoft.com/office/officeart/2018/2/layout/IconVerticalSolidList"/>
    <dgm:cxn modelId="{F0A7B23B-70CF-4F54-97FE-05E54061D541}" type="presParOf" srcId="{C6A1282D-0775-4F81-AF6F-DED12C04D2E5}" destId="{79EDDF8C-00B0-4DB7-BB04-849A4EC91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BCB2D-F056-43F0-9A4B-DEBAD379383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18C5E134-DDD2-4A7B-85DE-2291C83E84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Agriculture is wealth builder because food [in its various forms] is a primary need. </a:t>
          </a:r>
        </a:p>
      </dgm:t>
    </dgm:pt>
    <dgm:pt modelId="{D0EB9602-3B36-4A63-946D-10B4A470EDF4}" type="parTrans" cxnId="{C903BE99-324A-40DE-AA53-BA83E7773AC8}">
      <dgm:prSet/>
      <dgm:spPr/>
      <dgm:t>
        <a:bodyPr/>
        <a:lstStyle/>
        <a:p>
          <a:endParaRPr lang="en-US"/>
        </a:p>
      </dgm:t>
    </dgm:pt>
    <dgm:pt modelId="{EA4D1427-7E73-4DAB-976B-FAAC97C45FF6}" type="sibTrans" cxnId="{C903BE99-324A-40DE-AA53-BA83E7773A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0D1E47-910B-433C-B58C-93432278A7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don’t fully understand the mechanics behind the profitability. </a:t>
          </a:r>
        </a:p>
      </dgm:t>
    </dgm:pt>
    <dgm:pt modelId="{36EA7112-400C-4338-9590-FD7D24FEB424}" type="parTrans" cxnId="{C4959A33-74E4-47F6-82A1-C08883F99C7C}">
      <dgm:prSet/>
      <dgm:spPr/>
      <dgm:t>
        <a:bodyPr/>
        <a:lstStyle/>
        <a:p>
          <a:endParaRPr lang="en-US"/>
        </a:p>
      </dgm:t>
    </dgm:pt>
    <dgm:pt modelId="{76C28DBC-DC29-4867-A776-1F46D8D672AA}" type="sibTrans" cxnId="{C4959A33-74E4-47F6-82A1-C08883F99C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A13B85-85ED-40D5-A41A-2F643B38DD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It’s a risky business because its subject to many uncontrollable factors. </a:t>
          </a:r>
        </a:p>
      </dgm:t>
    </dgm:pt>
    <dgm:pt modelId="{7A7AED03-C446-48A5-AB29-DFD7F59E0810}" type="parTrans" cxnId="{196EC516-92DB-4ED1-A184-BAC83BC28ACF}">
      <dgm:prSet/>
      <dgm:spPr/>
      <dgm:t>
        <a:bodyPr/>
        <a:lstStyle/>
        <a:p>
          <a:endParaRPr lang="en-US"/>
        </a:p>
      </dgm:t>
    </dgm:pt>
    <dgm:pt modelId="{E98282FE-BEEE-44D7-A9CD-7C6DF62AF732}" type="sibTrans" cxnId="{196EC516-92DB-4ED1-A184-BAC83BC28A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430F11-91FC-4859-A24F-7D8760161E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Science, technology and new methods of Agriculture are giving better ways to control agricultural inputs, process and output. </a:t>
          </a:r>
        </a:p>
      </dgm:t>
    </dgm:pt>
    <dgm:pt modelId="{2A09C2CB-5465-481E-B87E-0E95EBE8D73D}" type="parTrans" cxnId="{2207CCAD-8948-4856-9E20-A190AC49F201}">
      <dgm:prSet/>
      <dgm:spPr/>
      <dgm:t>
        <a:bodyPr/>
        <a:lstStyle/>
        <a:p>
          <a:endParaRPr lang="en-US"/>
        </a:p>
      </dgm:t>
    </dgm:pt>
    <dgm:pt modelId="{DDC727E1-4A94-409C-A88B-7E2885987973}" type="sibTrans" cxnId="{2207CCAD-8948-4856-9E20-A190AC49F201}">
      <dgm:prSet/>
      <dgm:spPr/>
      <dgm:t>
        <a:bodyPr/>
        <a:lstStyle/>
        <a:p>
          <a:endParaRPr lang="en-US"/>
        </a:p>
      </dgm:t>
    </dgm:pt>
    <dgm:pt modelId="{4CDA80C0-4005-460B-9DA5-C68FC9A469AA}" type="pres">
      <dgm:prSet presAssocID="{1DBBCB2D-F056-43F0-9A4B-DEBAD3793839}" presName="root" presStyleCnt="0">
        <dgm:presLayoutVars>
          <dgm:dir/>
          <dgm:resizeHandles val="exact"/>
        </dgm:presLayoutVars>
      </dgm:prSet>
      <dgm:spPr/>
    </dgm:pt>
    <dgm:pt modelId="{B22DDE2A-E72C-4F3E-81DC-47AC10ACF4B6}" type="pres">
      <dgm:prSet presAssocID="{1DBBCB2D-F056-43F0-9A4B-DEBAD3793839}" presName="container" presStyleCnt="0">
        <dgm:presLayoutVars>
          <dgm:dir/>
          <dgm:resizeHandles val="exact"/>
        </dgm:presLayoutVars>
      </dgm:prSet>
      <dgm:spPr/>
    </dgm:pt>
    <dgm:pt modelId="{50148839-6CEC-4B92-A720-8043918D898D}" type="pres">
      <dgm:prSet presAssocID="{18C5E134-DDD2-4A7B-85DE-2291C83E84B1}" presName="compNode" presStyleCnt="0"/>
      <dgm:spPr/>
    </dgm:pt>
    <dgm:pt modelId="{07017143-2449-4808-BB91-B128ADA296B0}" type="pres">
      <dgm:prSet presAssocID="{18C5E134-DDD2-4A7B-85DE-2291C83E84B1}" presName="iconBgRect" presStyleLbl="bgShp" presStyleIdx="0" presStyleCnt="4"/>
      <dgm:spPr/>
    </dgm:pt>
    <dgm:pt modelId="{D3C7466B-6C11-4ABD-B627-D393C46977FE}" type="pres">
      <dgm:prSet presAssocID="{18C5E134-DDD2-4A7B-85DE-2291C83E84B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D815812-B7D0-45D8-8D25-213B4F360920}" type="pres">
      <dgm:prSet presAssocID="{18C5E134-DDD2-4A7B-85DE-2291C83E84B1}" presName="spaceRect" presStyleCnt="0"/>
      <dgm:spPr/>
    </dgm:pt>
    <dgm:pt modelId="{5592C665-D539-410E-A146-1664C361E0F2}" type="pres">
      <dgm:prSet presAssocID="{18C5E134-DDD2-4A7B-85DE-2291C83E84B1}" presName="textRect" presStyleLbl="revTx" presStyleIdx="0" presStyleCnt="4">
        <dgm:presLayoutVars>
          <dgm:chMax val="1"/>
          <dgm:chPref val="1"/>
        </dgm:presLayoutVars>
      </dgm:prSet>
      <dgm:spPr/>
    </dgm:pt>
    <dgm:pt modelId="{1E040052-0D27-4CBC-AB87-D04E8288CF36}" type="pres">
      <dgm:prSet presAssocID="{EA4D1427-7E73-4DAB-976B-FAAC97C45FF6}" presName="sibTrans" presStyleLbl="sibTrans2D1" presStyleIdx="0" presStyleCnt="0"/>
      <dgm:spPr/>
    </dgm:pt>
    <dgm:pt modelId="{B7B24396-576F-483A-81E8-005EF2BE7D12}" type="pres">
      <dgm:prSet presAssocID="{BC0D1E47-910B-433C-B58C-93432278A7FC}" presName="compNode" presStyleCnt="0"/>
      <dgm:spPr/>
    </dgm:pt>
    <dgm:pt modelId="{F9B49605-B73D-4928-8DAB-8DBF26B50C42}" type="pres">
      <dgm:prSet presAssocID="{BC0D1E47-910B-433C-B58C-93432278A7FC}" presName="iconBgRect" presStyleLbl="bgShp" presStyleIdx="1" presStyleCnt="4"/>
      <dgm:spPr/>
    </dgm:pt>
    <dgm:pt modelId="{2F3A421E-74DF-4748-BD58-E82CA07FDAD9}" type="pres">
      <dgm:prSet presAssocID="{BC0D1E47-910B-433C-B58C-93432278A7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83D232A-60D6-4F3B-A4F8-27B433C6B056}" type="pres">
      <dgm:prSet presAssocID="{BC0D1E47-910B-433C-B58C-93432278A7FC}" presName="spaceRect" presStyleCnt="0"/>
      <dgm:spPr/>
    </dgm:pt>
    <dgm:pt modelId="{426A285A-4F95-456F-BCC8-3666D46C0B84}" type="pres">
      <dgm:prSet presAssocID="{BC0D1E47-910B-433C-B58C-93432278A7FC}" presName="textRect" presStyleLbl="revTx" presStyleIdx="1" presStyleCnt="4">
        <dgm:presLayoutVars>
          <dgm:chMax val="1"/>
          <dgm:chPref val="1"/>
        </dgm:presLayoutVars>
      </dgm:prSet>
      <dgm:spPr/>
    </dgm:pt>
    <dgm:pt modelId="{639C8A3D-068A-4A96-AD60-60600454439D}" type="pres">
      <dgm:prSet presAssocID="{76C28DBC-DC29-4867-A776-1F46D8D672AA}" presName="sibTrans" presStyleLbl="sibTrans2D1" presStyleIdx="0" presStyleCnt="0"/>
      <dgm:spPr/>
    </dgm:pt>
    <dgm:pt modelId="{579D77F4-4E44-4EB3-860E-625DF053C05A}" type="pres">
      <dgm:prSet presAssocID="{68A13B85-85ED-40D5-A41A-2F643B38DD6F}" presName="compNode" presStyleCnt="0"/>
      <dgm:spPr/>
    </dgm:pt>
    <dgm:pt modelId="{0B880ACA-F31F-4A1E-A2ED-8AC44100E6C0}" type="pres">
      <dgm:prSet presAssocID="{68A13B85-85ED-40D5-A41A-2F643B38DD6F}" presName="iconBgRect" presStyleLbl="bgShp" presStyleIdx="2" presStyleCnt="4"/>
      <dgm:spPr/>
    </dgm:pt>
    <dgm:pt modelId="{21A88A70-AAFF-44AD-B358-617358A0A99B}" type="pres">
      <dgm:prSet presAssocID="{68A13B85-85ED-40D5-A41A-2F643B38DD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2156797-C7A1-4307-8DF0-15E6E02CC9EF}" type="pres">
      <dgm:prSet presAssocID="{68A13B85-85ED-40D5-A41A-2F643B38DD6F}" presName="spaceRect" presStyleCnt="0"/>
      <dgm:spPr/>
    </dgm:pt>
    <dgm:pt modelId="{6BF6CADF-BF98-4157-ADF5-C728691E5022}" type="pres">
      <dgm:prSet presAssocID="{68A13B85-85ED-40D5-A41A-2F643B38DD6F}" presName="textRect" presStyleLbl="revTx" presStyleIdx="2" presStyleCnt="4">
        <dgm:presLayoutVars>
          <dgm:chMax val="1"/>
          <dgm:chPref val="1"/>
        </dgm:presLayoutVars>
      </dgm:prSet>
      <dgm:spPr/>
    </dgm:pt>
    <dgm:pt modelId="{10C61756-76A3-45F3-ACCD-05A3AC9FB5E3}" type="pres">
      <dgm:prSet presAssocID="{E98282FE-BEEE-44D7-A9CD-7C6DF62AF732}" presName="sibTrans" presStyleLbl="sibTrans2D1" presStyleIdx="0" presStyleCnt="0"/>
      <dgm:spPr/>
    </dgm:pt>
    <dgm:pt modelId="{FDD88672-9B88-4E4C-B85F-38E0D9898537}" type="pres">
      <dgm:prSet presAssocID="{0F430F11-91FC-4859-A24F-7D8760161EBE}" presName="compNode" presStyleCnt="0"/>
      <dgm:spPr/>
    </dgm:pt>
    <dgm:pt modelId="{012E63E8-D52C-4B24-8169-9931D653AA67}" type="pres">
      <dgm:prSet presAssocID="{0F430F11-91FC-4859-A24F-7D8760161EBE}" presName="iconBgRect" presStyleLbl="bgShp" presStyleIdx="3" presStyleCnt="4"/>
      <dgm:spPr/>
    </dgm:pt>
    <dgm:pt modelId="{B17535C0-CBDF-443D-9B71-ADFF425B9DC7}" type="pres">
      <dgm:prSet presAssocID="{0F430F11-91FC-4859-A24F-7D8760161E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DCC223D-6223-4FA5-9C61-388AFAC309B1}" type="pres">
      <dgm:prSet presAssocID="{0F430F11-91FC-4859-A24F-7D8760161EBE}" presName="spaceRect" presStyleCnt="0"/>
      <dgm:spPr/>
    </dgm:pt>
    <dgm:pt modelId="{2DB1EC97-F9AB-4150-88E2-9F03CA8FBC78}" type="pres">
      <dgm:prSet presAssocID="{0F430F11-91FC-4859-A24F-7D8760161E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96EC516-92DB-4ED1-A184-BAC83BC28ACF}" srcId="{1DBBCB2D-F056-43F0-9A4B-DEBAD3793839}" destId="{68A13B85-85ED-40D5-A41A-2F643B38DD6F}" srcOrd="2" destOrd="0" parTransId="{7A7AED03-C446-48A5-AB29-DFD7F59E0810}" sibTransId="{E98282FE-BEEE-44D7-A9CD-7C6DF62AF732}"/>
    <dgm:cxn modelId="{6C551B18-E983-4C3D-88A5-0C34062833F8}" type="presOf" srcId="{18C5E134-DDD2-4A7B-85DE-2291C83E84B1}" destId="{5592C665-D539-410E-A146-1664C361E0F2}" srcOrd="0" destOrd="0" presId="urn:microsoft.com/office/officeart/2018/2/layout/IconCircleList"/>
    <dgm:cxn modelId="{8A8D8C2D-73D6-414F-A2F3-DFF840B1047C}" type="presOf" srcId="{76C28DBC-DC29-4867-A776-1F46D8D672AA}" destId="{639C8A3D-068A-4A96-AD60-60600454439D}" srcOrd="0" destOrd="0" presId="urn:microsoft.com/office/officeart/2018/2/layout/IconCircleList"/>
    <dgm:cxn modelId="{C4959A33-74E4-47F6-82A1-C08883F99C7C}" srcId="{1DBBCB2D-F056-43F0-9A4B-DEBAD3793839}" destId="{BC0D1E47-910B-433C-B58C-93432278A7FC}" srcOrd="1" destOrd="0" parTransId="{36EA7112-400C-4338-9590-FD7D24FEB424}" sibTransId="{76C28DBC-DC29-4867-A776-1F46D8D672AA}"/>
    <dgm:cxn modelId="{7EA49F6C-E782-4657-B9AB-9B3FB7AB83E2}" type="presOf" srcId="{0F430F11-91FC-4859-A24F-7D8760161EBE}" destId="{2DB1EC97-F9AB-4150-88E2-9F03CA8FBC78}" srcOrd="0" destOrd="0" presId="urn:microsoft.com/office/officeart/2018/2/layout/IconCircleList"/>
    <dgm:cxn modelId="{C4E82E4F-C769-4178-B14D-3D5D0F4C427B}" type="presOf" srcId="{68A13B85-85ED-40D5-A41A-2F643B38DD6F}" destId="{6BF6CADF-BF98-4157-ADF5-C728691E5022}" srcOrd="0" destOrd="0" presId="urn:microsoft.com/office/officeart/2018/2/layout/IconCircleList"/>
    <dgm:cxn modelId="{35F41673-4123-488C-A5ED-68775730A862}" type="presOf" srcId="{1DBBCB2D-F056-43F0-9A4B-DEBAD3793839}" destId="{4CDA80C0-4005-460B-9DA5-C68FC9A469AA}" srcOrd="0" destOrd="0" presId="urn:microsoft.com/office/officeart/2018/2/layout/IconCircleList"/>
    <dgm:cxn modelId="{C903BE99-324A-40DE-AA53-BA83E7773AC8}" srcId="{1DBBCB2D-F056-43F0-9A4B-DEBAD3793839}" destId="{18C5E134-DDD2-4A7B-85DE-2291C83E84B1}" srcOrd="0" destOrd="0" parTransId="{D0EB9602-3B36-4A63-946D-10B4A470EDF4}" sibTransId="{EA4D1427-7E73-4DAB-976B-FAAC97C45FF6}"/>
    <dgm:cxn modelId="{73E9889A-9206-4A3F-BC66-4559ABC9EC19}" type="presOf" srcId="{BC0D1E47-910B-433C-B58C-93432278A7FC}" destId="{426A285A-4F95-456F-BCC8-3666D46C0B84}" srcOrd="0" destOrd="0" presId="urn:microsoft.com/office/officeart/2018/2/layout/IconCircleList"/>
    <dgm:cxn modelId="{2207CCAD-8948-4856-9E20-A190AC49F201}" srcId="{1DBBCB2D-F056-43F0-9A4B-DEBAD3793839}" destId="{0F430F11-91FC-4859-A24F-7D8760161EBE}" srcOrd="3" destOrd="0" parTransId="{2A09C2CB-5465-481E-B87E-0E95EBE8D73D}" sibTransId="{DDC727E1-4A94-409C-A88B-7E2885987973}"/>
    <dgm:cxn modelId="{BBD4B2DB-DA9A-4027-B4CF-E7EACC757AE7}" type="presOf" srcId="{EA4D1427-7E73-4DAB-976B-FAAC97C45FF6}" destId="{1E040052-0D27-4CBC-AB87-D04E8288CF36}" srcOrd="0" destOrd="0" presId="urn:microsoft.com/office/officeart/2018/2/layout/IconCircleList"/>
    <dgm:cxn modelId="{0D2086EF-73EB-49E5-B221-5B42E0E023D9}" type="presOf" srcId="{E98282FE-BEEE-44D7-A9CD-7C6DF62AF732}" destId="{10C61756-76A3-45F3-ACCD-05A3AC9FB5E3}" srcOrd="0" destOrd="0" presId="urn:microsoft.com/office/officeart/2018/2/layout/IconCircleList"/>
    <dgm:cxn modelId="{A53C0541-4C60-406D-AB24-8737B026331A}" type="presParOf" srcId="{4CDA80C0-4005-460B-9DA5-C68FC9A469AA}" destId="{B22DDE2A-E72C-4F3E-81DC-47AC10ACF4B6}" srcOrd="0" destOrd="0" presId="urn:microsoft.com/office/officeart/2018/2/layout/IconCircleList"/>
    <dgm:cxn modelId="{4A372125-6E32-4800-8313-D9F3CA7F9A1F}" type="presParOf" srcId="{B22DDE2A-E72C-4F3E-81DC-47AC10ACF4B6}" destId="{50148839-6CEC-4B92-A720-8043918D898D}" srcOrd="0" destOrd="0" presId="urn:microsoft.com/office/officeart/2018/2/layout/IconCircleList"/>
    <dgm:cxn modelId="{FD3F4FF3-8CB9-4873-B697-278A1E637CE9}" type="presParOf" srcId="{50148839-6CEC-4B92-A720-8043918D898D}" destId="{07017143-2449-4808-BB91-B128ADA296B0}" srcOrd="0" destOrd="0" presId="urn:microsoft.com/office/officeart/2018/2/layout/IconCircleList"/>
    <dgm:cxn modelId="{848B64DF-74A3-45A3-97BB-EBDBB2FB9025}" type="presParOf" srcId="{50148839-6CEC-4B92-A720-8043918D898D}" destId="{D3C7466B-6C11-4ABD-B627-D393C46977FE}" srcOrd="1" destOrd="0" presId="urn:microsoft.com/office/officeart/2018/2/layout/IconCircleList"/>
    <dgm:cxn modelId="{C8E6ACE1-8DC3-4004-9DF0-B877E5601B23}" type="presParOf" srcId="{50148839-6CEC-4B92-A720-8043918D898D}" destId="{8D815812-B7D0-45D8-8D25-213B4F360920}" srcOrd="2" destOrd="0" presId="urn:microsoft.com/office/officeart/2018/2/layout/IconCircleList"/>
    <dgm:cxn modelId="{91CFB568-9920-4129-A0F9-FA0E4A8259A6}" type="presParOf" srcId="{50148839-6CEC-4B92-A720-8043918D898D}" destId="{5592C665-D539-410E-A146-1664C361E0F2}" srcOrd="3" destOrd="0" presId="urn:microsoft.com/office/officeart/2018/2/layout/IconCircleList"/>
    <dgm:cxn modelId="{0937F492-1DED-4D8C-B7B1-3EA9B0468163}" type="presParOf" srcId="{B22DDE2A-E72C-4F3E-81DC-47AC10ACF4B6}" destId="{1E040052-0D27-4CBC-AB87-D04E8288CF36}" srcOrd="1" destOrd="0" presId="urn:microsoft.com/office/officeart/2018/2/layout/IconCircleList"/>
    <dgm:cxn modelId="{0871DDDF-564B-44D4-9E18-259CC68A852E}" type="presParOf" srcId="{B22DDE2A-E72C-4F3E-81DC-47AC10ACF4B6}" destId="{B7B24396-576F-483A-81E8-005EF2BE7D12}" srcOrd="2" destOrd="0" presId="urn:microsoft.com/office/officeart/2018/2/layout/IconCircleList"/>
    <dgm:cxn modelId="{8B7DB2B5-B9EC-4A39-96B7-B21E027047A3}" type="presParOf" srcId="{B7B24396-576F-483A-81E8-005EF2BE7D12}" destId="{F9B49605-B73D-4928-8DAB-8DBF26B50C42}" srcOrd="0" destOrd="0" presId="urn:microsoft.com/office/officeart/2018/2/layout/IconCircleList"/>
    <dgm:cxn modelId="{F4175666-853F-4D59-9068-C05F8BC6CFD8}" type="presParOf" srcId="{B7B24396-576F-483A-81E8-005EF2BE7D12}" destId="{2F3A421E-74DF-4748-BD58-E82CA07FDAD9}" srcOrd="1" destOrd="0" presId="urn:microsoft.com/office/officeart/2018/2/layout/IconCircleList"/>
    <dgm:cxn modelId="{AC5B1A05-8DF9-4370-AC28-410276E931BE}" type="presParOf" srcId="{B7B24396-576F-483A-81E8-005EF2BE7D12}" destId="{F83D232A-60D6-4F3B-A4F8-27B433C6B056}" srcOrd="2" destOrd="0" presId="urn:microsoft.com/office/officeart/2018/2/layout/IconCircleList"/>
    <dgm:cxn modelId="{52BA61AF-121E-483E-9B8E-17091F35ECBD}" type="presParOf" srcId="{B7B24396-576F-483A-81E8-005EF2BE7D12}" destId="{426A285A-4F95-456F-BCC8-3666D46C0B84}" srcOrd="3" destOrd="0" presId="urn:microsoft.com/office/officeart/2018/2/layout/IconCircleList"/>
    <dgm:cxn modelId="{A2D3CF8C-F919-4097-BEA3-6EADCDEBD537}" type="presParOf" srcId="{B22DDE2A-E72C-4F3E-81DC-47AC10ACF4B6}" destId="{639C8A3D-068A-4A96-AD60-60600454439D}" srcOrd="3" destOrd="0" presId="urn:microsoft.com/office/officeart/2018/2/layout/IconCircleList"/>
    <dgm:cxn modelId="{AEF9FEE1-2AC1-4500-856F-21226EBD9E8D}" type="presParOf" srcId="{B22DDE2A-E72C-4F3E-81DC-47AC10ACF4B6}" destId="{579D77F4-4E44-4EB3-860E-625DF053C05A}" srcOrd="4" destOrd="0" presId="urn:microsoft.com/office/officeart/2018/2/layout/IconCircleList"/>
    <dgm:cxn modelId="{ED196FD4-8212-4EE2-994B-769C1063CBB4}" type="presParOf" srcId="{579D77F4-4E44-4EB3-860E-625DF053C05A}" destId="{0B880ACA-F31F-4A1E-A2ED-8AC44100E6C0}" srcOrd="0" destOrd="0" presId="urn:microsoft.com/office/officeart/2018/2/layout/IconCircleList"/>
    <dgm:cxn modelId="{534860F8-64AC-4280-B704-B35595778B19}" type="presParOf" srcId="{579D77F4-4E44-4EB3-860E-625DF053C05A}" destId="{21A88A70-AAFF-44AD-B358-617358A0A99B}" srcOrd="1" destOrd="0" presId="urn:microsoft.com/office/officeart/2018/2/layout/IconCircleList"/>
    <dgm:cxn modelId="{C10502FB-4A4A-4666-9318-2C47863EF69C}" type="presParOf" srcId="{579D77F4-4E44-4EB3-860E-625DF053C05A}" destId="{02156797-C7A1-4307-8DF0-15E6E02CC9EF}" srcOrd="2" destOrd="0" presId="urn:microsoft.com/office/officeart/2018/2/layout/IconCircleList"/>
    <dgm:cxn modelId="{DD640875-222C-442D-AF08-13979EE55151}" type="presParOf" srcId="{579D77F4-4E44-4EB3-860E-625DF053C05A}" destId="{6BF6CADF-BF98-4157-ADF5-C728691E5022}" srcOrd="3" destOrd="0" presId="urn:microsoft.com/office/officeart/2018/2/layout/IconCircleList"/>
    <dgm:cxn modelId="{C2ECDC95-AC1E-420F-93F2-62597ED87A81}" type="presParOf" srcId="{B22DDE2A-E72C-4F3E-81DC-47AC10ACF4B6}" destId="{10C61756-76A3-45F3-ACCD-05A3AC9FB5E3}" srcOrd="5" destOrd="0" presId="urn:microsoft.com/office/officeart/2018/2/layout/IconCircleList"/>
    <dgm:cxn modelId="{E22CE130-B710-4E4F-B641-C90F8D977153}" type="presParOf" srcId="{B22DDE2A-E72C-4F3E-81DC-47AC10ACF4B6}" destId="{FDD88672-9B88-4E4C-B85F-38E0D9898537}" srcOrd="6" destOrd="0" presId="urn:microsoft.com/office/officeart/2018/2/layout/IconCircleList"/>
    <dgm:cxn modelId="{F70A4F36-4C18-4391-866D-CF968A05A3A6}" type="presParOf" srcId="{FDD88672-9B88-4E4C-B85F-38E0D9898537}" destId="{012E63E8-D52C-4B24-8169-9931D653AA67}" srcOrd="0" destOrd="0" presId="urn:microsoft.com/office/officeart/2018/2/layout/IconCircleList"/>
    <dgm:cxn modelId="{AA531023-5E26-41F2-8AC1-4D552B861258}" type="presParOf" srcId="{FDD88672-9B88-4E4C-B85F-38E0D9898537}" destId="{B17535C0-CBDF-443D-9B71-ADFF425B9DC7}" srcOrd="1" destOrd="0" presId="urn:microsoft.com/office/officeart/2018/2/layout/IconCircleList"/>
    <dgm:cxn modelId="{70FC0F5D-E2EF-4C7B-B61F-4E0E35C88211}" type="presParOf" srcId="{FDD88672-9B88-4E4C-B85F-38E0D9898537}" destId="{1DCC223D-6223-4FA5-9C61-388AFAC309B1}" srcOrd="2" destOrd="0" presId="urn:microsoft.com/office/officeart/2018/2/layout/IconCircleList"/>
    <dgm:cxn modelId="{140E9138-A0C7-48FD-A1F7-1CC959D62203}" type="presParOf" srcId="{FDD88672-9B88-4E4C-B85F-38E0D9898537}" destId="{2DB1EC97-F9AB-4150-88E2-9F03CA8FBC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93AD19-B59D-40F6-986E-6D202E39419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253120-E449-47F4-8620-3D196B90C57D}">
      <dgm:prSet/>
      <dgm:spPr/>
      <dgm:t>
        <a:bodyPr/>
        <a:lstStyle/>
        <a:p>
          <a:r>
            <a:rPr lang="en-US" dirty="0"/>
            <a:t>Training future graduates on how to make money or fully employed in any form of agribusiness</a:t>
          </a:r>
        </a:p>
      </dgm:t>
    </dgm:pt>
    <dgm:pt modelId="{F26D5217-AC2F-45B3-AC47-051F6E08821A}" type="parTrans" cxnId="{AE555D04-B42E-481F-9F8F-88D91CCED15A}">
      <dgm:prSet/>
      <dgm:spPr/>
      <dgm:t>
        <a:bodyPr/>
        <a:lstStyle/>
        <a:p>
          <a:endParaRPr lang="en-US"/>
        </a:p>
      </dgm:t>
    </dgm:pt>
    <dgm:pt modelId="{09CEEDF8-CCF2-41C7-A6F1-11B16A6A804B}" type="sibTrans" cxnId="{AE555D04-B42E-481F-9F8F-88D91CCED15A}">
      <dgm:prSet/>
      <dgm:spPr/>
      <dgm:t>
        <a:bodyPr/>
        <a:lstStyle/>
        <a:p>
          <a:endParaRPr lang="en-US"/>
        </a:p>
      </dgm:t>
    </dgm:pt>
    <dgm:pt modelId="{45650AC5-4C08-4655-A47B-8DBB1267BA5F}">
      <dgm:prSet/>
      <dgm:spPr/>
      <dgm:t>
        <a:bodyPr/>
        <a:lstStyle/>
        <a:p>
          <a:r>
            <a:rPr lang="en-US"/>
            <a:t>Agriculture curriculum may need some revisions</a:t>
          </a:r>
        </a:p>
      </dgm:t>
    </dgm:pt>
    <dgm:pt modelId="{04CDE0E8-5FF9-45D5-9BB6-6D3C7E9B777F}" type="parTrans" cxnId="{EC972AAD-7590-49DC-8821-E68E51634AB9}">
      <dgm:prSet/>
      <dgm:spPr/>
      <dgm:t>
        <a:bodyPr/>
        <a:lstStyle/>
        <a:p>
          <a:endParaRPr lang="en-US"/>
        </a:p>
      </dgm:t>
    </dgm:pt>
    <dgm:pt modelId="{685A7434-B0C8-4BB9-8D82-F82D5C5CACF4}" type="sibTrans" cxnId="{EC972AAD-7590-49DC-8821-E68E51634AB9}">
      <dgm:prSet/>
      <dgm:spPr/>
      <dgm:t>
        <a:bodyPr/>
        <a:lstStyle/>
        <a:p>
          <a:endParaRPr lang="en-US"/>
        </a:p>
      </dgm:t>
    </dgm:pt>
    <dgm:pt modelId="{BD86490A-C690-4E79-BB17-A2475F1334AF}">
      <dgm:prSet/>
      <dgm:spPr/>
      <dgm:t>
        <a:bodyPr/>
        <a:lstStyle/>
        <a:p>
          <a:r>
            <a:rPr lang="en-US"/>
            <a:t>Courses in agribusiness should be compulsory and practical </a:t>
          </a:r>
        </a:p>
      </dgm:t>
    </dgm:pt>
    <dgm:pt modelId="{BD822343-9614-47A5-B382-43C18E648022}" type="parTrans" cxnId="{C3A0E01A-A2B0-4E41-AB45-982873395237}">
      <dgm:prSet/>
      <dgm:spPr/>
      <dgm:t>
        <a:bodyPr/>
        <a:lstStyle/>
        <a:p>
          <a:endParaRPr lang="en-US"/>
        </a:p>
      </dgm:t>
    </dgm:pt>
    <dgm:pt modelId="{DBD301FD-1461-4FA8-B794-242841FA4604}" type="sibTrans" cxnId="{C3A0E01A-A2B0-4E41-AB45-982873395237}">
      <dgm:prSet/>
      <dgm:spPr/>
      <dgm:t>
        <a:bodyPr/>
        <a:lstStyle/>
        <a:p>
          <a:endParaRPr lang="en-US"/>
        </a:p>
      </dgm:t>
    </dgm:pt>
    <dgm:pt modelId="{1ABA63F0-062D-4C09-9D3A-4543E6A8AB69}">
      <dgm:prSet/>
      <dgm:spPr/>
      <dgm:t>
        <a:bodyPr/>
        <a:lstStyle/>
        <a:p>
          <a:r>
            <a:rPr lang="en-US"/>
            <a:t>Perhaps, we have over-divided or over-specialized at first degree. </a:t>
          </a:r>
        </a:p>
      </dgm:t>
    </dgm:pt>
    <dgm:pt modelId="{E613B0B2-83CB-4A27-BCFF-2078943B5680}" type="parTrans" cxnId="{BD94E343-8472-4863-AC9A-7E495A1CD050}">
      <dgm:prSet/>
      <dgm:spPr/>
      <dgm:t>
        <a:bodyPr/>
        <a:lstStyle/>
        <a:p>
          <a:endParaRPr lang="en-US"/>
        </a:p>
      </dgm:t>
    </dgm:pt>
    <dgm:pt modelId="{1C297254-EDF4-4183-9F8E-4A85D13DB7DB}" type="sibTrans" cxnId="{BD94E343-8472-4863-AC9A-7E495A1CD050}">
      <dgm:prSet/>
      <dgm:spPr/>
      <dgm:t>
        <a:bodyPr/>
        <a:lstStyle/>
        <a:p>
          <a:endParaRPr lang="en-US"/>
        </a:p>
      </dgm:t>
    </dgm:pt>
    <dgm:pt modelId="{42641ED6-00F8-4B7F-B3F5-95DF8B9C8E8A}">
      <dgm:prSet/>
      <dgm:spPr/>
      <dgm:t>
        <a:bodyPr/>
        <a:lstStyle/>
        <a:p>
          <a:r>
            <a:rPr lang="en-US"/>
            <a:t>New and economically short duration courses</a:t>
          </a:r>
        </a:p>
      </dgm:t>
    </dgm:pt>
    <dgm:pt modelId="{BECDFD16-53EF-4219-8A9D-2F1C135873BA}" type="parTrans" cxnId="{47D117DA-BE1C-4E32-8480-CA35FB14653F}">
      <dgm:prSet/>
      <dgm:spPr/>
      <dgm:t>
        <a:bodyPr/>
        <a:lstStyle/>
        <a:p>
          <a:endParaRPr lang="en-US"/>
        </a:p>
      </dgm:t>
    </dgm:pt>
    <dgm:pt modelId="{28C19C23-152B-46DD-AF3F-4AC9317940EE}" type="sibTrans" cxnId="{47D117DA-BE1C-4E32-8480-CA35FB14653F}">
      <dgm:prSet/>
      <dgm:spPr/>
      <dgm:t>
        <a:bodyPr/>
        <a:lstStyle/>
        <a:p>
          <a:endParaRPr lang="en-US"/>
        </a:p>
      </dgm:t>
    </dgm:pt>
    <dgm:pt modelId="{87D089E9-A857-4230-B064-E3DED59D55F3}">
      <dgm:prSet/>
      <dgm:spPr/>
      <dgm:t>
        <a:bodyPr/>
        <a:lstStyle/>
        <a:p>
          <a:r>
            <a:rPr lang="en-US"/>
            <a:t>Emphasis on apprenticeship &amp; mentorship</a:t>
          </a:r>
        </a:p>
      </dgm:t>
    </dgm:pt>
    <dgm:pt modelId="{AE857B08-1915-4157-8085-5C1B89EFD9CA}" type="parTrans" cxnId="{9045C2A2-4E3A-4FB4-8AEE-A133E22AB9D7}">
      <dgm:prSet/>
      <dgm:spPr/>
      <dgm:t>
        <a:bodyPr/>
        <a:lstStyle/>
        <a:p>
          <a:endParaRPr lang="en-US"/>
        </a:p>
      </dgm:t>
    </dgm:pt>
    <dgm:pt modelId="{1F75B186-F2F5-4B79-8C86-294FA2399F35}" type="sibTrans" cxnId="{9045C2A2-4E3A-4FB4-8AEE-A133E22AB9D7}">
      <dgm:prSet/>
      <dgm:spPr/>
      <dgm:t>
        <a:bodyPr/>
        <a:lstStyle/>
        <a:p>
          <a:endParaRPr lang="en-US"/>
        </a:p>
      </dgm:t>
    </dgm:pt>
    <dgm:pt modelId="{430C03C7-3FAB-4411-AFB9-7C976C245B2F}" type="pres">
      <dgm:prSet presAssocID="{BD93AD19-B59D-40F6-986E-6D202E394194}" presName="Name0" presStyleCnt="0">
        <dgm:presLayoutVars>
          <dgm:dir/>
          <dgm:resizeHandles val="exact"/>
        </dgm:presLayoutVars>
      </dgm:prSet>
      <dgm:spPr/>
    </dgm:pt>
    <dgm:pt modelId="{75DEFA81-2B6A-4C5C-B151-B0CC1D026E04}" type="pres">
      <dgm:prSet presAssocID="{2E253120-E449-47F4-8620-3D196B90C57D}" presName="node" presStyleLbl="node1" presStyleIdx="0" presStyleCnt="6">
        <dgm:presLayoutVars>
          <dgm:bulletEnabled val="1"/>
        </dgm:presLayoutVars>
      </dgm:prSet>
      <dgm:spPr/>
    </dgm:pt>
    <dgm:pt modelId="{708DA266-C035-4239-81C2-A05846C30DFB}" type="pres">
      <dgm:prSet presAssocID="{09CEEDF8-CCF2-41C7-A6F1-11B16A6A804B}" presName="sibTrans" presStyleLbl="sibTrans1D1" presStyleIdx="0" presStyleCnt="5"/>
      <dgm:spPr/>
    </dgm:pt>
    <dgm:pt modelId="{3BDEDB0C-6EF9-4BD1-BFC9-5FACA88D2244}" type="pres">
      <dgm:prSet presAssocID="{09CEEDF8-CCF2-41C7-A6F1-11B16A6A804B}" presName="connectorText" presStyleLbl="sibTrans1D1" presStyleIdx="0" presStyleCnt="5"/>
      <dgm:spPr/>
    </dgm:pt>
    <dgm:pt modelId="{4E82E132-A179-4868-862D-E16FDA6C8980}" type="pres">
      <dgm:prSet presAssocID="{45650AC5-4C08-4655-A47B-8DBB1267BA5F}" presName="node" presStyleLbl="node1" presStyleIdx="1" presStyleCnt="6">
        <dgm:presLayoutVars>
          <dgm:bulletEnabled val="1"/>
        </dgm:presLayoutVars>
      </dgm:prSet>
      <dgm:spPr/>
    </dgm:pt>
    <dgm:pt modelId="{822271E4-534F-49F5-88E8-4094D5FFB025}" type="pres">
      <dgm:prSet presAssocID="{685A7434-B0C8-4BB9-8D82-F82D5C5CACF4}" presName="sibTrans" presStyleLbl="sibTrans1D1" presStyleIdx="1" presStyleCnt="5"/>
      <dgm:spPr/>
    </dgm:pt>
    <dgm:pt modelId="{A88A5407-5385-42B0-B59D-D61C0CBD0144}" type="pres">
      <dgm:prSet presAssocID="{685A7434-B0C8-4BB9-8D82-F82D5C5CACF4}" presName="connectorText" presStyleLbl="sibTrans1D1" presStyleIdx="1" presStyleCnt="5"/>
      <dgm:spPr/>
    </dgm:pt>
    <dgm:pt modelId="{F63718A4-86E9-4999-96FE-9965806D2D0F}" type="pres">
      <dgm:prSet presAssocID="{BD86490A-C690-4E79-BB17-A2475F1334AF}" presName="node" presStyleLbl="node1" presStyleIdx="2" presStyleCnt="6">
        <dgm:presLayoutVars>
          <dgm:bulletEnabled val="1"/>
        </dgm:presLayoutVars>
      </dgm:prSet>
      <dgm:spPr/>
    </dgm:pt>
    <dgm:pt modelId="{A9B0EC3A-89AF-43C7-BBA8-9438D7F0FB9C}" type="pres">
      <dgm:prSet presAssocID="{DBD301FD-1461-4FA8-B794-242841FA4604}" presName="sibTrans" presStyleLbl="sibTrans1D1" presStyleIdx="2" presStyleCnt="5"/>
      <dgm:spPr/>
    </dgm:pt>
    <dgm:pt modelId="{A3758C3C-EDB3-4AB9-9E04-50EA3EBF66B8}" type="pres">
      <dgm:prSet presAssocID="{DBD301FD-1461-4FA8-B794-242841FA4604}" presName="connectorText" presStyleLbl="sibTrans1D1" presStyleIdx="2" presStyleCnt="5"/>
      <dgm:spPr/>
    </dgm:pt>
    <dgm:pt modelId="{DA936297-7D07-4DA8-9B93-A6B589BC4E37}" type="pres">
      <dgm:prSet presAssocID="{1ABA63F0-062D-4C09-9D3A-4543E6A8AB69}" presName="node" presStyleLbl="node1" presStyleIdx="3" presStyleCnt="6">
        <dgm:presLayoutVars>
          <dgm:bulletEnabled val="1"/>
        </dgm:presLayoutVars>
      </dgm:prSet>
      <dgm:spPr/>
    </dgm:pt>
    <dgm:pt modelId="{1EEF5158-3A76-41E4-8817-EDD996D062A2}" type="pres">
      <dgm:prSet presAssocID="{1C297254-EDF4-4183-9F8E-4A85D13DB7DB}" presName="sibTrans" presStyleLbl="sibTrans1D1" presStyleIdx="3" presStyleCnt="5"/>
      <dgm:spPr/>
    </dgm:pt>
    <dgm:pt modelId="{59A4E4DA-597C-436B-BA10-BF3C56EB29C0}" type="pres">
      <dgm:prSet presAssocID="{1C297254-EDF4-4183-9F8E-4A85D13DB7DB}" presName="connectorText" presStyleLbl="sibTrans1D1" presStyleIdx="3" presStyleCnt="5"/>
      <dgm:spPr/>
    </dgm:pt>
    <dgm:pt modelId="{A9A0BC39-28EA-462F-A72F-8957EF357552}" type="pres">
      <dgm:prSet presAssocID="{42641ED6-00F8-4B7F-B3F5-95DF8B9C8E8A}" presName="node" presStyleLbl="node1" presStyleIdx="4" presStyleCnt="6">
        <dgm:presLayoutVars>
          <dgm:bulletEnabled val="1"/>
        </dgm:presLayoutVars>
      </dgm:prSet>
      <dgm:spPr/>
    </dgm:pt>
    <dgm:pt modelId="{18884E6E-EB47-4712-B60D-450B3212C7D0}" type="pres">
      <dgm:prSet presAssocID="{28C19C23-152B-46DD-AF3F-4AC9317940EE}" presName="sibTrans" presStyleLbl="sibTrans1D1" presStyleIdx="4" presStyleCnt="5"/>
      <dgm:spPr/>
    </dgm:pt>
    <dgm:pt modelId="{66577C29-6E08-47FB-A87F-01EF39BDA835}" type="pres">
      <dgm:prSet presAssocID="{28C19C23-152B-46DD-AF3F-4AC9317940EE}" presName="connectorText" presStyleLbl="sibTrans1D1" presStyleIdx="4" presStyleCnt="5"/>
      <dgm:spPr/>
    </dgm:pt>
    <dgm:pt modelId="{A02EF250-938C-4218-AF37-05E7D033DCBF}" type="pres">
      <dgm:prSet presAssocID="{87D089E9-A857-4230-B064-E3DED59D55F3}" presName="node" presStyleLbl="node1" presStyleIdx="5" presStyleCnt="6">
        <dgm:presLayoutVars>
          <dgm:bulletEnabled val="1"/>
        </dgm:presLayoutVars>
      </dgm:prSet>
      <dgm:spPr/>
    </dgm:pt>
  </dgm:ptLst>
  <dgm:cxnLst>
    <dgm:cxn modelId="{AE555D04-B42E-481F-9F8F-88D91CCED15A}" srcId="{BD93AD19-B59D-40F6-986E-6D202E394194}" destId="{2E253120-E449-47F4-8620-3D196B90C57D}" srcOrd="0" destOrd="0" parTransId="{F26D5217-AC2F-45B3-AC47-051F6E08821A}" sibTransId="{09CEEDF8-CCF2-41C7-A6F1-11B16A6A804B}"/>
    <dgm:cxn modelId="{C509BC10-BDB7-455B-8970-A8D48089D5A3}" type="presOf" srcId="{09CEEDF8-CCF2-41C7-A6F1-11B16A6A804B}" destId="{3BDEDB0C-6EF9-4BD1-BFC9-5FACA88D2244}" srcOrd="1" destOrd="0" presId="urn:microsoft.com/office/officeart/2016/7/layout/RepeatingBendingProcessNew"/>
    <dgm:cxn modelId="{66B14911-77EF-4F25-B5E7-EE45A5BC6CE4}" type="presOf" srcId="{45650AC5-4C08-4655-A47B-8DBB1267BA5F}" destId="{4E82E132-A179-4868-862D-E16FDA6C8980}" srcOrd="0" destOrd="0" presId="urn:microsoft.com/office/officeart/2016/7/layout/RepeatingBendingProcessNew"/>
    <dgm:cxn modelId="{78F8731A-0BE6-46F9-8603-D83795FF2AB9}" type="presOf" srcId="{BD93AD19-B59D-40F6-986E-6D202E394194}" destId="{430C03C7-3FAB-4411-AFB9-7C976C245B2F}" srcOrd="0" destOrd="0" presId="urn:microsoft.com/office/officeart/2016/7/layout/RepeatingBendingProcessNew"/>
    <dgm:cxn modelId="{C3A0E01A-A2B0-4E41-AB45-982873395237}" srcId="{BD93AD19-B59D-40F6-986E-6D202E394194}" destId="{BD86490A-C690-4E79-BB17-A2475F1334AF}" srcOrd="2" destOrd="0" parTransId="{BD822343-9614-47A5-B382-43C18E648022}" sibTransId="{DBD301FD-1461-4FA8-B794-242841FA4604}"/>
    <dgm:cxn modelId="{DA4F401F-1A24-4556-9EE4-C4F99B485815}" type="presOf" srcId="{BD86490A-C690-4E79-BB17-A2475F1334AF}" destId="{F63718A4-86E9-4999-96FE-9965806D2D0F}" srcOrd="0" destOrd="0" presId="urn:microsoft.com/office/officeart/2016/7/layout/RepeatingBendingProcessNew"/>
    <dgm:cxn modelId="{9890E221-5B70-49BC-B738-1E8AEE46339D}" type="presOf" srcId="{42641ED6-00F8-4B7F-B3F5-95DF8B9C8E8A}" destId="{A9A0BC39-28EA-462F-A72F-8957EF357552}" srcOrd="0" destOrd="0" presId="urn:microsoft.com/office/officeart/2016/7/layout/RepeatingBendingProcessNew"/>
    <dgm:cxn modelId="{F4F77622-0AD5-4EB6-8FAB-7B7780698A55}" type="presOf" srcId="{09CEEDF8-CCF2-41C7-A6F1-11B16A6A804B}" destId="{708DA266-C035-4239-81C2-A05846C30DFB}" srcOrd="0" destOrd="0" presId="urn:microsoft.com/office/officeart/2016/7/layout/RepeatingBendingProcessNew"/>
    <dgm:cxn modelId="{39D07843-728A-4EBE-B655-36F64ED85B9B}" type="presOf" srcId="{2E253120-E449-47F4-8620-3D196B90C57D}" destId="{75DEFA81-2B6A-4C5C-B151-B0CC1D026E04}" srcOrd="0" destOrd="0" presId="urn:microsoft.com/office/officeart/2016/7/layout/RepeatingBendingProcessNew"/>
    <dgm:cxn modelId="{BD94E343-8472-4863-AC9A-7E495A1CD050}" srcId="{BD93AD19-B59D-40F6-986E-6D202E394194}" destId="{1ABA63F0-062D-4C09-9D3A-4543E6A8AB69}" srcOrd="3" destOrd="0" parTransId="{E613B0B2-83CB-4A27-BCFF-2078943B5680}" sibTransId="{1C297254-EDF4-4183-9F8E-4A85D13DB7DB}"/>
    <dgm:cxn modelId="{05469568-99F5-40C9-8149-F3C9BFB6F352}" type="presOf" srcId="{28C19C23-152B-46DD-AF3F-4AC9317940EE}" destId="{18884E6E-EB47-4712-B60D-450B3212C7D0}" srcOrd="0" destOrd="0" presId="urn:microsoft.com/office/officeart/2016/7/layout/RepeatingBendingProcessNew"/>
    <dgm:cxn modelId="{888AE26A-0793-4F94-8FA1-74148CB80770}" type="presOf" srcId="{685A7434-B0C8-4BB9-8D82-F82D5C5CACF4}" destId="{822271E4-534F-49F5-88E8-4094D5FFB025}" srcOrd="0" destOrd="0" presId="urn:microsoft.com/office/officeart/2016/7/layout/RepeatingBendingProcessNew"/>
    <dgm:cxn modelId="{CCBC9E6C-7486-4C01-9E52-FC3DE29CA1C5}" type="presOf" srcId="{28C19C23-152B-46DD-AF3F-4AC9317940EE}" destId="{66577C29-6E08-47FB-A87F-01EF39BDA835}" srcOrd="1" destOrd="0" presId="urn:microsoft.com/office/officeart/2016/7/layout/RepeatingBendingProcessNew"/>
    <dgm:cxn modelId="{E64B1577-5621-4B21-8FC3-E8175CDBE805}" type="presOf" srcId="{DBD301FD-1461-4FA8-B794-242841FA4604}" destId="{A9B0EC3A-89AF-43C7-BBA8-9438D7F0FB9C}" srcOrd="0" destOrd="0" presId="urn:microsoft.com/office/officeart/2016/7/layout/RepeatingBendingProcessNew"/>
    <dgm:cxn modelId="{2B22BB7F-9144-4290-BD90-16883E64B99C}" type="presOf" srcId="{1C297254-EDF4-4183-9F8E-4A85D13DB7DB}" destId="{59A4E4DA-597C-436B-BA10-BF3C56EB29C0}" srcOrd="1" destOrd="0" presId="urn:microsoft.com/office/officeart/2016/7/layout/RepeatingBendingProcessNew"/>
    <dgm:cxn modelId="{AA641F84-FF4D-4CC8-91E9-2A0943182D1C}" type="presOf" srcId="{685A7434-B0C8-4BB9-8D82-F82D5C5CACF4}" destId="{A88A5407-5385-42B0-B59D-D61C0CBD0144}" srcOrd="1" destOrd="0" presId="urn:microsoft.com/office/officeart/2016/7/layout/RepeatingBendingProcessNew"/>
    <dgm:cxn modelId="{9045C2A2-4E3A-4FB4-8AEE-A133E22AB9D7}" srcId="{BD93AD19-B59D-40F6-986E-6D202E394194}" destId="{87D089E9-A857-4230-B064-E3DED59D55F3}" srcOrd="5" destOrd="0" parTransId="{AE857B08-1915-4157-8085-5C1B89EFD9CA}" sibTransId="{1F75B186-F2F5-4B79-8C86-294FA2399F35}"/>
    <dgm:cxn modelId="{998D91A3-1246-45C0-A102-547E4FDFA2C0}" type="presOf" srcId="{1ABA63F0-062D-4C09-9D3A-4543E6A8AB69}" destId="{DA936297-7D07-4DA8-9B93-A6B589BC4E37}" srcOrd="0" destOrd="0" presId="urn:microsoft.com/office/officeart/2016/7/layout/RepeatingBendingProcessNew"/>
    <dgm:cxn modelId="{BEFA2FA4-2ECF-40DD-A836-B721A54F5EED}" type="presOf" srcId="{1C297254-EDF4-4183-9F8E-4A85D13DB7DB}" destId="{1EEF5158-3A76-41E4-8817-EDD996D062A2}" srcOrd="0" destOrd="0" presId="urn:microsoft.com/office/officeart/2016/7/layout/RepeatingBendingProcessNew"/>
    <dgm:cxn modelId="{EC972AAD-7590-49DC-8821-E68E51634AB9}" srcId="{BD93AD19-B59D-40F6-986E-6D202E394194}" destId="{45650AC5-4C08-4655-A47B-8DBB1267BA5F}" srcOrd="1" destOrd="0" parTransId="{04CDE0E8-5FF9-45D5-9BB6-6D3C7E9B777F}" sibTransId="{685A7434-B0C8-4BB9-8D82-F82D5C5CACF4}"/>
    <dgm:cxn modelId="{A6C521B2-A430-4451-AF8A-EFDD967DE8F8}" type="presOf" srcId="{87D089E9-A857-4230-B064-E3DED59D55F3}" destId="{A02EF250-938C-4218-AF37-05E7D033DCBF}" srcOrd="0" destOrd="0" presId="urn:microsoft.com/office/officeart/2016/7/layout/RepeatingBendingProcessNew"/>
    <dgm:cxn modelId="{47D117DA-BE1C-4E32-8480-CA35FB14653F}" srcId="{BD93AD19-B59D-40F6-986E-6D202E394194}" destId="{42641ED6-00F8-4B7F-B3F5-95DF8B9C8E8A}" srcOrd="4" destOrd="0" parTransId="{BECDFD16-53EF-4219-8A9D-2F1C135873BA}" sibTransId="{28C19C23-152B-46DD-AF3F-4AC9317940EE}"/>
    <dgm:cxn modelId="{C74CABFA-E9D7-45D8-BD7F-B030F8DF072D}" type="presOf" srcId="{DBD301FD-1461-4FA8-B794-242841FA4604}" destId="{A3758C3C-EDB3-4AB9-9E04-50EA3EBF66B8}" srcOrd="1" destOrd="0" presId="urn:microsoft.com/office/officeart/2016/7/layout/RepeatingBendingProcessNew"/>
    <dgm:cxn modelId="{0570DC5B-913F-4A6D-88AB-2270835E36F6}" type="presParOf" srcId="{430C03C7-3FAB-4411-AFB9-7C976C245B2F}" destId="{75DEFA81-2B6A-4C5C-B151-B0CC1D026E04}" srcOrd="0" destOrd="0" presId="urn:microsoft.com/office/officeart/2016/7/layout/RepeatingBendingProcessNew"/>
    <dgm:cxn modelId="{ACCD1F46-D146-4914-9877-103583840DA4}" type="presParOf" srcId="{430C03C7-3FAB-4411-AFB9-7C976C245B2F}" destId="{708DA266-C035-4239-81C2-A05846C30DFB}" srcOrd="1" destOrd="0" presId="urn:microsoft.com/office/officeart/2016/7/layout/RepeatingBendingProcessNew"/>
    <dgm:cxn modelId="{8D4ACAB9-D853-41E6-A68E-14FBF4FE612A}" type="presParOf" srcId="{708DA266-C035-4239-81C2-A05846C30DFB}" destId="{3BDEDB0C-6EF9-4BD1-BFC9-5FACA88D2244}" srcOrd="0" destOrd="0" presId="urn:microsoft.com/office/officeart/2016/7/layout/RepeatingBendingProcessNew"/>
    <dgm:cxn modelId="{1401F0FA-E4FB-4FDE-963D-04D129CEABD0}" type="presParOf" srcId="{430C03C7-3FAB-4411-AFB9-7C976C245B2F}" destId="{4E82E132-A179-4868-862D-E16FDA6C8980}" srcOrd="2" destOrd="0" presId="urn:microsoft.com/office/officeart/2016/7/layout/RepeatingBendingProcessNew"/>
    <dgm:cxn modelId="{CDF1D98B-3182-4E67-93C3-0DD23AF23A60}" type="presParOf" srcId="{430C03C7-3FAB-4411-AFB9-7C976C245B2F}" destId="{822271E4-534F-49F5-88E8-4094D5FFB025}" srcOrd="3" destOrd="0" presId="urn:microsoft.com/office/officeart/2016/7/layout/RepeatingBendingProcessNew"/>
    <dgm:cxn modelId="{B8259346-5EFB-434D-8A0B-D8BE486989AE}" type="presParOf" srcId="{822271E4-534F-49F5-88E8-4094D5FFB025}" destId="{A88A5407-5385-42B0-B59D-D61C0CBD0144}" srcOrd="0" destOrd="0" presId="urn:microsoft.com/office/officeart/2016/7/layout/RepeatingBendingProcessNew"/>
    <dgm:cxn modelId="{386DC4D6-BAEE-4613-9443-7A3CCDBA48FA}" type="presParOf" srcId="{430C03C7-3FAB-4411-AFB9-7C976C245B2F}" destId="{F63718A4-86E9-4999-96FE-9965806D2D0F}" srcOrd="4" destOrd="0" presId="urn:microsoft.com/office/officeart/2016/7/layout/RepeatingBendingProcessNew"/>
    <dgm:cxn modelId="{7FA1F876-1184-4865-BF9E-5DC9B2B378D0}" type="presParOf" srcId="{430C03C7-3FAB-4411-AFB9-7C976C245B2F}" destId="{A9B0EC3A-89AF-43C7-BBA8-9438D7F0FB9C}" srcOrd="5" destOrd="0" presId="urn:microsoft.com/office/officeart/2016/7/layout/RepeatingBendingProcessNew"/>
    <dgm:cxn modelId="{D8098DA8-9861-4E85-BB10-9BE724A39894}" type="presParOf" srcId="{A9B0EC3A-89AF-43C7-BBA8-9438D7F0FB9C}" destId="{A3758C3C-EDB3-4AB9-9E04-50EA3EBF66B8}" srcOrd="0" destOrd="0" presId="urn:microsoft.com/office/officeart/2016/7/layout/RepeatingBendingProcessNew"/>
    <dgm:cxn modelId="{0E786581-7BE9-4C0A-9B4E-70DDE46DA1FA}" type="presParOf" srcId="{430C03C7-3FAB-4411-AFB9-7C976C245B2F}" destId="{DA936297-7D07-4DA8-9B93-A6B589BC4E37}" srcOrd="6" destOrd="0" presId="urn:microsoft.com/office/officeart/2016/7/layout/RepeatingBendingProcessNew"/>
    <dgm:cxn modelId="{5A994018-5372-4E10-8546-CC7F21F1AAAD}" type="presParOf" srcId="{430C03C7-3FAB-4411-AFB9-7C976C245B2F}" destId="{1EEF5158-3A76-41E4-8817-EDD996D062A2}" srcOrd="7" destOrd="0" presId="urn:microsoft.com/office/officeart/2016/7/layout/RepeatingBendingProcessNew"/>
    <dgm:cxn modelId="{DA3EFE12-395F-4BF5-919D-E1C464ECBCD2}" type="presParOf" srcId="{1EEF5158-3A76-41E4-8817-EDD996D062A2}" destId="{59A4E4DA-597C-436B-BA10-BF3C56EB29C0}" srcOrd="0" destOrd="0" presId="urn:microsoft.com/office/officeart/2016/7/layout/RepeatingBendingProcessNew"/>
    <dgm:cxn modelId="{603FF300-930F-4EB7-B632-5E0EB7A5E692}" type="presParOf" srcId="{430C03C7-3FAB-4411-AFB9-7C976C245B2F}" destId="{A9A0BC39-28EA-462F-A72F-8957EF357552}" srcOrd="8" destOrd="0" presId="urn:microsoft.com/office/officeart/2016/7/layout/RepeatingBendingProcessNew"/>
    <dgm:cxn modelId="{028FB91D-1F5F-4031-A1B8-880B7B411947}" type="presParOf" srcId="{430C03C7-3FAB-4411-AFB9-7C976C245B2F}" destId="{18884E6E-EB47-4712-B60D-450B3212C7D0}" srcOrd="9" destOrd="0" presId="urn:microsoft.com/office/officeart/2016/7/layout/RepeatingBendingProcessNew"/>
    <dgm:cxn modelId="{36871E4C-0035-494D-B283-82FB0B8790F1}" type="presParOf" srcId="{18884E6E-EB47-4712-B60D-450B3212C7D0}" destId="{66577C29-6E08-47FB-A87F-01EF39BDA835}" srcOrd="0" destOrd="0" presId="urn:microsoft.com/office/officeart/2016/7/layout/RepeatingBendingProcessNew"/>
    <dgm:cxn modelId="{0F9C7328-B964-4913-AEB6-10C66483A1A8}" type="presParOf" srcId="{430C03C7-3FAB-4411-AFB9-7C976C245B2F}" destId="{A02EF250-938C-4218-AF37-05E7D033DC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64BD60-3009-4085-A5FA-9C10D28C996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A97460-1526-43FD-84B4-7EAD38A00EAA}">
      <dgm:prSet/>
      <dgm:spPr/>
      <dgm:t>
        <a:bodyPr/>
        <a:lstStyle/>
        <a:p>
          <a:r>
            <a:rPr lang="en-US"/>
            <a:t>Agriculture is a profession with many business aspects</a:t>
          </a:r>
        </a:p>
      </dgm:t>
    </dgm:pt>
    <dgm:pt modelId="{34264580-BA94-4C7B-9C05-ECEB614FC23F}" type="parTrans" cxnId="{ECE02203-9DE2-4781-8EFA-B2276D3A5BB6}">
      <dgm:prSet/>
      <dgm:spPr/>
      <dgm:t>
        <a:bodyPr/>
        <a:lstStyle/>
        <a:p>
          <a:endParaRPr lang="en-US"/>
        </a:p>
      </dgm:t>
    </dgm:pt>
    <dgm:pt modelId="{6BE1B02C-7F4B-4EFB-87ED-032D523F2F13}" type="sibTrans" cxnId="{ECE02203-9DE2-4781-8EFA-B2276D3A5BB6}">
      <dgm:prSet/>
      <dgm:spPr/>
      <dgm:t>
        <a:bodyPr/>
        <a:lstStyle/>
        <a:p>
          <a:endParaRPr lang="en-US"/>
        </a:p>
      </dgm:t>
    </dgm:pt>
    <dgm:pt modelId="{77F0EAB8-4043-4D07-AEA0-F468B9156952}">
      <dgm:prSet/>
      <dgm:spPr/>
      <dgm:t>
        <a:bodyPr/>
        <a:lstStyle/>
        <a:p>
          <a:r>
            <a:rPr lang="en-US"/>
            <a:t>Agriculture produces food.</a:t>
          </a:r>
        </a:p>
      </dgm:t>
    </dgm:pt>
    <dgm:pt modelId="{32D17E11-E639-42BF-A5DA-717D1F01A816}" type="parTrans" cxnId="{EB124C68-377C-44EE-AA05-4E0ACF6D38F8}">
      <dgm:prSet/>
      <dgm:spPr/>
      <dgm:t>
        <a:bodyPr/>
        <a:lstStyle/>
        <a:p>
          <a:endParaRPr lang="en-US"/>
        </a:p>
      </dgm:t>
    </dgm:pt>
    <dgm:pt modelId="{BCACBEA2-0D50-48CC-B55C-B79C07CF9497}" type="sibTrans" cxnId="{EB124C68-377C-44EE-AA05-4E0ACF6D38F8}">
      <dgm:prSet/>
      <dgm:spPr/>
      <dgm:t>
        <a:bodyPr/>
        <a:lstStyle/>
        <a:p>
          <a:endParaRPr lang="en-US"/>
        </a:p>
      </dgm:t>
    </dgm:pt>
    <dgm:pt modelId="{F3889A24-3586-4FF3-A3CE-885FBC31637C}">
      <dgm:prSet/>
      <dgm:spPr/>
      <dgm:t>
        <a:bodyPr/>
        <a:lstStyle/>
        <a:p>
          <a:r>
            <a:rPr lang="en-US"/>
            <a:t>Food gives health. Health is Wealth. </a:t>
          </a:r>
        </a:p>
      </dgm:t>
    </dgm:pt>
    <dgm:pt modelId="{7001AB09-5B9E-4E48-A1B0-D4AD4FCB9624}" type="parTrans" cxnId="{32D6DFC7-96ED-4FAC-8909-BE8041F00FC0}">
      <dgm:prSet/>
      <dgm:spPr/>
      <dgm:t>
        <a:bodyPr/>
        <a:lstStyle/>
        <a:p>
          <a:endParaRPr lang="en-US"/>
        </a:p>
      </dgm:t>
    </dgm:pt>
    <dgm:pt modelId="{500CC75A-298B-401A-A99E-CDA827A6BCCE}" type="sibTrans" cxnId="{32D6DFC7-96ED-4FAC-8909-BE8041F00FC0}">
      <dgm:prSet/>
      <dgm:spPr/>
      <dgm:t>
        <a:bodyPr/>
        <a:lstStyle/>
        <a:p>
          <a:endParaRPr lang="en-US"/>
        </a:p>
      </dgm:t>
    </dgm:pt>
    <dgm:pt modelId="{9F39201B-71B4-407A-A823-C6D102F767B7}">
      <dgm:prSet/>
      <dgm:spPr/>
      <dgm:t>
        <a:bodyPr/>
        <a:lstStyle/>
        <a:p>
          <a:r>
            <a:rPr lang="en-US"/>
            <a:t>Expanding training in agribusiness &amp; short duration courses</a:t>
          </a:r>
        </a:p>
      </dgm:t>
    </dgm:pt>
    <dgm:pt modelId="{FA4BF74A-C6BF-4B47-AD67-0BD52068A96F}" type="parTrans" cxnId="{BE8C8EA4-08C7-4A69-92AF-011A9023E7D4}">
      <dgm:prSet/>
      <dgm:spPr/>
      <dgm:t>
        <a:bodyPr/>
        <a:lstStyle/>
        <a:p>
          <a:endParaRPr lang="en-US"/>
        </a:p>
      </dgm:t>
    </dgm:pt>
    <dgm:pt modelId="{65E7C4BF-67D3-48D4-A1A8-3838E743EBA2}" type="sibTrans" cxnId="{BE8C8EA4-08C7-4A69-92AF-011A9023E7D4}">
      <dgm:prSet/>
      <dgm:spPr/>
      <dgm:t>
        <a:bodyPr/>
        <a:lstStyle/>
        <a:p>
          <a:endParaRPr lang="en-US"/>
        </a:p>
      </dgm:t>
    </dgm:pt>
    <dgm:pt modelId="{A79DCEA0-15DB-45A1-AFF8-006747AA80CF}">
      <dgm:prSet/>
      <dgm:spPr/>
      <dgm:t>
        <a:bodyPr/>
        <a:lstStyle/>
        <a:p>
          <a:r>
            <a:rPr lang="en-US"/>
            <a:t>Partnering with practitioners to rub minds with academics “Town &amp; Gown” is beneficial</a:t>
          </a:r>
        </a:p>
      </dgm:t>
    </dgm:pt>
    <dgm:pt modelId="{CE18F626-9EE7-463D-92CB-6E7F6038AF64}" type="parTrans" cxnId="{67FF5CC7-AC03-4D8A-AF83-809926B46657}">
      <dgm:prSet/>
      <dgm:spPr/>
      <dgm:t>
        <a:bodyPr/>
        <a:lstStyle/>
        <a:p>
          <a:endParaRPr lang="en-US"/>
        </a:p>
      </dgm:t>
    </dgm:pt>
    <dgm:pt modelId="{6820BC79-CD82-42EC-AF05-18EB2CF5E0EC}" type="sibTrans" cxnId="{67FF5CC7-AC03-4D8A-AF83-809926B46657}">
      <dgm:prSet/>
      <dgm:spPr/>
      <dgm:t>
        <a:bodyPr/>
        <a:lstStyle/>
        <a:p>
          <a:endParaRPr lang="en-US"/>
        </a:p>
      </dgm:t>
    </dgm:pt>
    <dgm:pt modelId="{421A068B-3AAA-4415-845D-D2C66C36D370}">
      <dgm:prSet/>
      <dgm:spPr/>
      <dgm:t>
        <a:bodyPr/>
        <a:lstStyle/>
        <a:p>
          <a:r>
            <a:rPr lang="en-US"/>
            <a:t>Problem-solving research, sharing and adoption of positive outcomes</a:t>
          </a:r>
        </a:p>
      </dgm:t>
    </dgm:pt>
    <dgm:pt modelId="{001316AD-FD87-4AF5-896F-7140FF3D4DDD}" type="parTrans" cxnId="{9472DA34-6745-4E99-8E28-20EF0342C59E}">
      <dgm:prSet/>
      <dgm:spPr/>
      <dgm:t>
        <a:bodyPr/>
        <a:lstStyle/>
        <a:p>
          <a:endParaRPr lang="en-US"/>
        </a:p>
      </dgm:t>
    </dgm:pt>
    <dgm:pt modelId="{4D543E0E-9B20-425F-887B-8A04B1336522}" type="sibTrans" cxnId="{9472DA34-6745-4E99-8E28-20EF0342C59E}">
      <dgm:prSet/>
      <dgm:spPr/>
      <dgm:t>
        <a:bodyPr/>
        <a:lstStyle/>
        <a:p>
          <a:endParaRPr lang="en-US"/>
        </a:p>
      </dgm:t>
    </dgm:pt>
    <dgm:pt modelId="{5CEBA5FF-E1AC-45DC-88BB-95604EDB0AD7}">
      <dgm:prSet/>
      <dgm:spPr/>
      <dgm:t>
        <a:bodyPr/>
        <a:lstStyle/>
        <a:p>
          <a:r>
            <a:rPr lang="en-US"/>
            <a:t>Sustainable livelihood and wealth can be built from Agricultural practices</a:t>
          </a:r>
        </a:p>
      </dgm:t>
    </dgm:pt>
    <dgm:pt modelId="{C6F2F7B1-CE03-4EE3-BCB1-C02A7569F194}" type="parTrans" cxnId="{81827AEC-A03D-4792-BE8E-7B7562358392}">
      <dgm:prSet/>
      <dgm:spPr/>
      <dgm:t>
        <a:bodyPr/>
        <a:lstStyle/>
        <a:p>
          <a:endParaRPr lang="en-US"/>
        </a:p>
      </dgm:t>
    </dgm:pt>
    <dgm:pt modelId="{F33B091D-A0EF-4959-99DD-606C66621ED1}" type="sibTrans" cxnId="{81827AEC-A03D-4792-BE8E-7B7562358392}">
      <dgm:prSet/>
      <dgm:spPr/>
      <dgm:t>
        <a:bodyPr/>
        <a:lstStyle/>
        <a:p>
          <a:endParaRPr lang="en-US"/>
        </a:p>
      </dgm:t>
    </dgm:pt>
    <dgm:pt modelId="{29D7518A-7DB1-4F15-84AF-C595AF01E5F8}" type="pres">
      <dgm:prSet presAssocID="{5E64BD60-3009-4085-A5FA-9C10D28C996A}" presName="root" presStyleCnt="0">
        <dgm:presLayoutVars>
          <dgm:dir/>
          <dgm:resizeHandles val="exact"/>
        </dgm:presLayoutVars>
      </dgm:prSet>
      <dgm:spPr/>
    </dgm:pt>
    <dgm:pt modelId="{52EDB23A-03D7-48D2-BE30-B6F1A2639C3A}" type="pres">
      <dgm:prSet presAssocID="{5DA97460-1526-43FD-84B4-7EAD38A00EAA}" presName="compNode" presStyleCnt="0"/>
      <dgm:spPr/>
    </dgm:pt>
    <dgm:pt modelId="{BCA84545-FE98-4E8C-8490-896349548490}" type="pres">
      <dgm:prSet presAssocID="{5DA97460-1526-43FD-84B4-7EAD38A00EA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9B71BF5-E006-4A73-BBD5-AD960C9EE3FF}" type="pres">
      <dgm:prSet presAssocID="{5DA97460-1526-43FD-84B4-7EAD38A00EAA}" presName="spaceRect" presStyleCnt="0"/>
      <dgm:spPr/>
    </dgm:pt>
    <dgm:pt modelId="{E3A87748-1BF3-4384-8B5F-CDED5445C92D}" type="pres">
      <dgm:prSet presAssocID="{5DA97460-1526-43FD-84B4-7EAD38A00EAA}" presName="textRect" presStyleLbl="revTx" presStyleIdx="0" presStyleCnt="7">
        <dgm:presLayoutVars>
          <dgm:chMax val="1"/>
          <dgm:chPref val="1"/>
        </dgm:presLayoutVars>
      </dgm:prSet>
      <dgm:spPr/>
    </dgm:pt>
    <dgm:pt modelId="{BC7F5275-5017-408D-990F-122A91D72B75}" type="pres">
      <dgm:prSet presAssocID="{6BE1B02C-7F4B-4EFB-87ED-032D523F2F13}" presName="sibTrans" presStyleCnt="0"/>
      <dgm:spPr/>
    </dgm:pt>
    <dgm:pt modelId="{9E7CA285-E3BD-4845-AEA1-13E6CC359D45}" type="pres">
      <dgm:prSet presAssocID="{77F0EAB8-4043-4D07-AEA0-F468B9156952}" presName="compNode" presStyleCnt="0"/>
      <dgm:spPr/>
    </dgm:pt>
    <dgm:pt modelId="{31A75E8F-BF84-4B91-8C90-900C060D6CFC}" type="pres">
      <dgm:prSet presAssocID="{77F0EAB8-4043-4D07-AEA0-F468B915695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n"/>
        </a:ext>
      </dgm:extLst>
    </dgm:pt>
    <dgm:pt modelId="{416B0830-70C4-488B-92D9-3278BBAA2253}" type="pres">
      <dgm:prSet presAssocID="{77F0EAB8-4043-4D07-AEA0-F468B9156952}" presName="spaceRect" presStyleCnt="0"/>
      <dgm:spPr/>
    </dgm:pt>
    <dgm:pt modelId="{34C76E1F-9886-464E-B9AA-0A36055703A4}" type="pres">
      <dgm:prSet presAssocID="{77F0EAB8-4043-4D07-AEA0-F468B9156952}" presName="textRect" presStyleLbl="revTx" presStyleIdx="1" presStyleCnt="7">
        <dgm:presLayoutVars>
          <dgm:chMax val="1"/>
          <dgm:chPref val="1"/>
        </dgm:presLayoutVars>
      </dgm:prSet>
      <dgm:spPr/>
    </dgm:pt>
    <dgm:pt modelId="{009923E9-D7E7-4372-937F-D386AA6774EB}" type="pres">
      <dgm:prSet presAssocID="{BCACBEA2-0D50-48CC-B55C-B79C07CF9497}" presName="sibTrans" presStyleCnt="0"/>
      <dgm:spPr/>
    </dgm:pt>
    <dgm:pt modelId="{7F71E00A-00B4-4DD0-8842-E9BA5AFDBB85}" type="pres">
      <dgm:prSet presAssocID="{F3889A24-3586-4FF3-A3CE-885FBC31637C}" presName="compNode" presStyleCnt="0"/>
      <dgm:spPr/>
    </dgm:pt>
    <dgm:pt modelId="{C9705B8E-F323-4E42-BBFA-106F9EE4BB31}" type="pres">
      <dgm:prSet presAssocID="{F3889A24-3586-4FF3-A3CE-885FBC31637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DD4AD17-19C0-4371-8F87-2AF74F9B66DE}" type="pres">
      <dgm:prSet presAssocID="{F3889A24-3586-4FF3-A3CE-885FBC31637C}" presName="spaceRect" presStyleCnt="0"/>
      <dgm:spPr/>
    </dgm:pt>
    <dgm:pt modelId="{3152522E-77FD-46F6-BAD4-C2EDE7B7D702}" type="pres">
      <dgm:prSet presAssocID="{F3889A24-3586-4FF3-A3CE-885FBC31637C}" presName="textRect" presStyleLbl="revTx" presStyleIdx="2" presStyleCnt="7">
        <dgm:presLayoutVars>
          <dgm:chMax val="1"/>
          <dgm:chPref val="1"/>
        </dgm:presLayoutVars>
      </dgm:prSet>
      <dgm:spPr/>
    </dgm:pt>
    <dgm:pt modelId="{4ED321ED-09CF-4205-B60F-A2081AACA839}" type="pres">
      <dgm:prSet presAssocID="{500CC75A-298B-401A-A99E-CDA827A6BCCE}" presName="sibTrans" presStyleCnt="0"/>
      <dgm:spPr/>
    </dgm:pt>
    <dgm:pt modelId="{4D34DA17-DC8C-42DE-9178-D4DCF36BE597}" type="pres">
      <dgm:prSet presAssocID="{9F39201B-71B4-407A-A823-C6D102F767B7}" presName="compNode" presStyleCnt="0"/>
      <dgm:spPr/>
    </dgm:pt>
    <dgm:pt modelId="{899B32D3-8A63-4803-A3DA-061F21209F7F}" type="pres">
      <dgm:prSet presAssocID="{9F39201B-71B4-407A-A823-C6D102F767B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C3D1EFC2-8C6A-4C39-8FC6-8CA58F028037}" type="pres">
      <dgm:prSet presAssocID="{9F39201B-71B4-407A-A823-C6D102F767B7}" presName="spaceRect" presStyleCnt="0"/>
      <dgm:spPr/>
    </dgm:pt>
    <dgm:pt modelId="{197033A7-D9AF-4605-A11E-4148E6E6F1AC}" type="pres">
      <dgm:prSet presAssocID="{9F39201B-71B4-407A-A823-C6D102F767B7}" presName="textRect" presStyleLbl="revTx" presStyleIdx="3" presStyleCnt="7">
        <dgm:presLayoutVars>
          <dgm:chMax val="1"/>
          <dgm:chPref val="1"/>
        </dgm:presLayoutVars>
      </dgm:prSet>
      <dgm:spPr/>
    </dgm:pt>
    <dgm:pt modelId="{50BB7E11-44A3-4E5C-A0B2-792BB969135E}" type="pres">
      <dgm:prSet presAssocID="{65E7C4BF-67D3-48D4-A1A8-3838E743EBA2}" presName="sibTrans" presStyleCnt="0"/>
      <dgm:spPr/>
    </dgm:pt>
    <dgm:pt modelId="{0906899E-0790-45E8-B42A-5C47761CB7E5}" type="pres">
      <dgm:prSet presAssocID="{A79DCEA0-15DB-45A1-AFF8-006747AA80CF}" presName="compNode" presStyleCnt="0"/>
      <dgm:spPr/>
    </dgm:pt>
    <dgm:pt modelId="{72353A59-8578-41CC-9570-BDFEA7294A3F}" type="pres">
      <dgm:prSet presAssocID="{A79DCEA0-15DB-45A1-AFF8-006747AA80C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051E7B8-C860-4941-8BFC-76B1C0EFA488}" type="pres">
      <dgm:prSet presAssocID="{A79DCEA0-15DB-45A1-AFF8-006747AA80CF}" presName="spaceRect" presStyleCnt="0"/>
      <dgm:spPr/>
    </dgm:pt>
    <dgm:pt modelId="{8C1A9878-0114-4F3E-B561-EAEF799D6D5C}" type="pres">
      <dgm:prSet presAssocID="{A79DCEA0-15DB-45A1-AFF8-006747AA80CF}" presName="textRect" presStyleLbl="revTx" presStyleIdx="4" presStyleCnt="7">
        <dgm:presLayoutVars>
          <dgm:chMax val="1"/>
          <dgm:chPref val="1"/>
        </dgm:presLayoutVars>
      </dgm:prSet>
      <dgm:spPr/>
    </dgm:pt>
    <dgm:pt modelId="{FA9709E2-15A5-4EF9-8781-205EB9D97095}" type="pres">
      <dgm:prSet presAssocID="{6820BC79-CD82-42EC-AF05-18EB2CF5E0EC}" presName="sibTrans" presStyleCnt="0"/>
      <dgm:spPr/>
    </dgm:pt>
    <dgm:pt modelId="{A6307E62-56DA-44FB-B5C6-DD80DCE42B9D}" type="pres">
      <dgm:prSet presAssocID="{421A068B-3AAA-4415-845D-D2C66C36D370}" presName="compNode" presStyleCnt="0"/>
      <dgm:spPr/>
    </dgm:pt>
    <dgm:pt modelId="{82626930-22B9-49E4-9752-8A1FA12F18C6}" type="pres">
      <dgm:prSet presAssocID="{421A068B-3AAA-4415-845D-D2C66C36D3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4478848-210A-4949-BECF-85BAF363449C}" type="pres">
      <dgm:prSet presAssocID="{421A068B-3AAA-4415-845D-D2C66C36D370}" presName="spaceRect" presStyleCnt="0"/>
      <dgm:spPr/>
    </dgm:pt>
    <dgm:pt modelId="{CB39DB87-37AD-4114-AF66-763B28039593}" type="pres">
      <dgm:prSet presAssocID="{421A068B-3AAA-4415-845D-D2C66C36D370}" presName="textRect" presStyleLbl="revTx" presStyleIdx="5" presStyleCnt="7">
        <dgm:presLayoutVars>
          <dgm:chMax val="1"/>
          <dgm:chPref val="1"/>
        </dgm:presLayoutVars>
      </dgm:prSet>
      <dgm:spPr/>
    </dgm:pt>
    <dgm:pt modelId="{1758859C-B38A-414F-9A10-521FDCC3F3AB}" type="pres">
      <dgm:prSet presAssocID="{4D543E0E-9B20-425F-887B-8A04B1336522}" presName="sibTrans" presStyleCnt="0"/>
      <dgm:spPr/>
    </dgm:pt>
    <dgm:pt modelId="{777D1C1A-4E4B-4BB8-9152-E826671BD123}" type="pres">
      <dgm:prSet presAssocID="{5CEBA5FF-E1AC-45DC-88BB-95604EDB0AD7}" presName="compNode" presStyleCnt="0"/>
      <dgm:spPr/>
    </dgm:pt>
    <dgm:pt modelId="{4152A569-5160-4393-AA63-06402D2AD8C0}" type="pres">
      <dgm:prSet presAssocID="{5CEBA5FF-E1AC-45DC-88BB-95604EDB0AD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41C8D09-F7E2-4F22-A979-EF45F5022480}" type="pres">
      <dgm:prSet presAssocID="{5CEBA5FF-E1AC-45DC-88BB-95604EDB0AD7}" presName="spaceRect" presStyleCnt="0"/>
      <dgm:spPr/>
    </dgm:pt>
    <dgm:pt modelId="{A30F261F-8E32-491F-BC84-B5C8A6907BC2}" type="pres">
      <dgm:prSet presAssocID="{5CEBA5FF-E1AC-45DC-88BB-95604EDB0AD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CE02203-9DE2-4781-8EFA-B2276D3A5BB6}" srcId="{5E64BD60-3009-4085-A5FA-9C10D28C996A}" destId="{5DA97460-1526-43FD-84B4-7EAD38A00EAA}" srcOrd="0" destOrd="0" parTransId="{34264580-BA94-4C7B-9C05-ECEB614FC23F}" sibTransId="{6BE1B02C-7F4B-4EFB-87ED-032D523F2F13}"/>
    <dgm:cxn modelId="{E50CBC19-6FED-4824-AE3E-EA3D7AFC58AB}" type="presOf" srcId="{5CEBA5FF-E1AC-45DC-88BB-95604EDB0AD7}" destId="{A30F261F-8E32-491F-BC84-B5C8A6907BC2}" srcOrd="0" destOrd="0" presId="urn:microsoft.com/office/officeart/2018/2/layout/IconLabelList"/>
    <dgm:cxn modelId="{218D581C-A2DD-4BF0-8043-C85733345981}" type="presOf" srcId="{421A068B-3AAA-4415-845D-D2C66C36D370}" destId="{CB39DB87-37AD-4114-AF66-763B28039593}" srcOrd="0" destOrd="0" presId="urn:microsoft.com/office/officeart/2018/2/layout/IconLabelList"/>
    <dgm:cxn modelId="{9472DA34-6745-4E99-8E28-20EF0342C59E}" srcId="{5E64BD60-3009-4085-A5FA-9C10D28C996A}" destId="{421A068B-3AAA-4415-845D-D2C66C36D370}" srcOrd="5" destOrd="0" parTransId="{001316AD-FD87-4AF5-896F-7140FF3D4DDD}" sibTransId="{4D543E0E-9B20-425F-887B-8A04B1336522}"/>
    <dgm:cxn modelId="{4EFF6D5C-7F97-4C63-9AB3-B1857A707398}" type="presOf" srcId="{F3889A24-3586-4FF3-A3CE-885FBC31637C}" destId="{3152522E-77FD-46F6-BAD4-C2EDE7B7D702}" srcOrd="0" destOrd="0" presId="urn:microsoft.com/office/officeart/2018/2/layout/IconLabelList"/>
    <dgm:cxn modelId="{A0C9BB5C-B09D-4F59-8FAD-FD3CA5C7BF91}" type="presOf" srcId="{5DA97460-1526-43FD-84B4-7EAD38A00EAA}" destId="{E3A87748-1BF3-4384-8B5F-CDED5445C92D}" srcOrd="0" destOrd="0" presId="urn:microsoft.com/office/officeart/2018/2/layout/IconLabelList"/>
    <dgm:cxn modelId="{2C0F5947-5EED-4122-9A6F-671F0A46D4D4}" type="presOf" srcId="{9F39201B-71B4-407A-A823-C6D102F767B7}" destId="{197033A7-D9AF-4605-A11E-4148E6E6F1AC}" srcOrd="0" destOrd="0" presId="urn:microsoft.com/office/officeart/2018/2/layout/IconLabelList"/>
    <dgm:cxn modelId="{EB124C68-377C-44EE-AA05-4E0ACF6D38F8}" srcId="{5E64BD60-3009-4085-A5FA-9C10D28C996A}" destId="{77F0EAB8-4043-4D07-AEA0-F468B9156952}" srcOrd="1" destOrd="0" parTransId="{32D17E11-E639-42BF-A5DA-717D1F01A816}" sibTransId="{BCACBEA2-0D50-48CC-B55C-B79C07CF9497}"/>
    <dgm:cxn modelId="{2FA7FC7F-D209-4176-AAA7-5775107FBD2F}" type="presOf" srcId="{77F0EAB8-4043-4D07-AEA0-F468B9156952}" destId="{34C76E1F-9886-464E-B9AA-0A36055703A4}" srcOrd="0" destOrd="0" presId="urn:microsoft.com/office/officeart/2018/2/layout/IconLabelList"/>
    <dgm:cxn modelId="{BE8C8EA4-08C7-4A69-92AF-011A9023E7D4}" srcId="{5E64BD60-3009-4085-A5FA-9C10D28C996A}" destId="{9F39201B-71B4-407A-A823-C6D102F767B7}" srcOrd="3" destOrd="0" parTransId="{FA4BF74A-C6BF-4B47-AD67-0BD52068A96F}" sibTransId="{65E7C4BF-67D3-48D4-A1A8-3838E743EBA2}"/>
    <dgm:cxn modelId="{67FF5CC7-AC03-4D8A-AF83-809926B46657}" srcId="{5E64BD60-3009-4085-A5FA-9C10D28C996A}" destId="{A79DCEA0-15DB-45A1-AFF8-006747AA80CF}" srcOrd="4" destOrd="0" parTransId="{CE18F626-9EE7-463D-92CB-6E7F6038AF64}" sibTransId="{6820BC79-CD82-42EC-AF05-18EB2CF5E0EC}"/>
    <dgm:cxn modelId="{32D6DFC7-96ED-4FAC-8909-BE8041F00FC0}" srcId="{5E64BD60-3009-4085-A5FA-9C10D28C996A}" destId="{F3889A24-3586-4FF3-A3CE-885FBC31637C}" srcOrd="2" destOrd="0" parTransId="{7001AB09-5B9E-4E48-A1B0-D4AD4FCB9624}" sibTransId="{500CC75A-298B-401A-A99E-CDA827A6BCCE}"/>
    <dgm:cxn modelId="{4C772DCA-76FD-4F16-84B3-36F88B9E8A3E}" type="presOf" srcId="{5E64BD60-3009-4085-A5FA-9C10D28C996A}" destId="{29D7518A-7DB1-4F15-84AF-C595AF01E5F8}" srcOrd="0" destOrd="0" presId="urn:microsoft.com/office/officeart/2018/2/layout/IconLabelList"/>
    <dgm:cxn modelId="{81827AEC-A03D-4792-BE8E-7B7562358392}" srcId="{5E64BD60-3009-4085-A5FA-9C10D28C996A}" destId="{5CEBA5FF-E1AC-45DC-88BB-95604EDB0AD7}" srcOrd="6" destOrd="0" parTransId="{C6F2F7B1-CE03-4EE3-BCB1-C02A7569F194}" sibTransId="{F33B091D-A0EF-4959-99DD-606C66621ED1}"/>
    <dgm:cxn modelId="{C09592FF-21A2-44B3-AA29-496941C3B442}" type="presOf" srcId="{A79DCEA0-15DB-45A1-AFF8-006747AA80CF}" destId="{8C1A9878-0114-4F3E-B561-EAEF799D6D5C}" srcOrd="0" destOrd="0" presId="urn:microsoft.com/office/officeart/2018/2/layout/IconLabelList"/>
    <dgm:cxn modelId="{37E0B0E9-7D99-4F62-B9CA-32EFD8348523}" type="presParOf" srcId="{29D7518A-7DB1-4F15-84AF-C595AF01E5F8}" destId="{52EDB23A-03D7-48D2-BE30-B6F1A2639C3A}" srcOrd="0" destOrd="0" presId="urn:microsoft.com/office/officeart/2018/2/layout/IconLabelList"/>
    <dgm:cxn modelId="{C4A20C48-335D-4189-964F-A3FD2894656E}" type="presParOf" srcId="{52EDB23A-03D7-48D2-BE30-B6F1A2639C3A}" destId="{BCA84545-FE98-4E8C-8490-896349548490}" srcOrd="0" destOrd="0" presId="urn:microsoft.com/office/officeart/2018/2/layout/IconLabelList"/>
    <dgm:cxn modelId="{BD853314-25C2-43A2-B285-DA2F1A5A2231}" type="presParOf" srcId="{52EDB23A-03D7-48D2-BE30-B6F1A2639C3A}" destId="{49B71BF5-E006-4A73-BBD5-AD960C9EE3FF}" srcOrd="1" destOrd="0" presId="urn:microsoft.com/office/officeart/2018/2/layout/IconLabelList"/>
    <dgm:cxn modelId="{D9C8B2D5-6DA3-441A-9AE5-40AC692C86BF}" type="presParOf" srcId="{52EDB23A-03D7-48D2-BE30-B6F1A2639C3A}" destId="{E3A87748-1BF3-4384-8B5F-CDED5445C92D}" srcOrd="2" destOrd="0" presId="urn:microsoft.com/office/officeart/2018/2/layout/IconLabelList"/>
    <dgm:cxn modelId="{6CF995B1-E8CF-4714-9B43-28FA273DA02D}" type="presParOf" srcId="{29D7518A-7DB1-4F15-84AF-C595AF01E5F8}" destId="{BC7F5275-5017-408D-990F-122A91D72B75}" srcOrd="1" destOrd="0" presId="urn:microsoft.com/office/officeart/2018/2/layout/IconLabelList"/>
    <dgm:cxn modelId="{C7F349C4-21A9-4497-9F58-9594DD42B2BD}" type="presParOf" srcId="{29D7518A-7DB1-4F15-84AF-C595AF01E5F8}" destId="{9E7CA285-E3BD-4845-AEA1-13E6CC359D45}" srcOrd="2" destOrd="0" presId="urn:microsoft.com/office/officeart/2018/2/layout/IconLabelList"/>
    <dgm:cxn modelId="{72E72C36-7EFC-4423-9227-789F4263DE12}" type="presParOf" srcId="{9E7CA285-E3BD-4845-AEA1-13E6CC359D45}" destId="{31A75E8F-BF84-4B91-8C90-900C060D6CFC}" srcOrd="0" destOrd="0" presId="urn:microsoft.com/office/officeart/2018/2/layout/IconLabelList"/>
    <dgm:cxn modelId="{8FFFE824-F4DC-48D6-BC3F-49BA223FE7F5}" type="presParOf" srcId="{9E7CA285-E3BD-4845-AEA1-13E6CC359D45}" destId="{416B0830-70C4-488B-92D9-3278BBAA2253}" srcOrd="1" destOrd="0" presId="urn:microsoft.com/office/officeart/2018/2/layout/IconLabelList"/>
    <dgm:cxn modelId="{5FB1FC1A-27A0-4652-A78D-A3E974F2B7BE}" type="presParOf" srcId="{9E7CA285-E3BD-4845-AEA1-13E6CC359D45}" destId="{34C76E1F-9886-464E-B9AA-0A36055703A4}" srcOrd="2" destOrd="0" presId="urn:microsoft.com/office/officeart/2018/2/layout/IconLabelList"/>
    <dgm:cxn modelId="{DD00D9F1-0F3B-472B-B0A9-4988FFAC9DA3}" type="presParOf" srcId="{29D7518A-7DB1-4F15-84AF-C595AF01E5F8}" destId="{009923E9-D7E7-4372-937F-D386AA6774EB}" srcOrd="3" destOrd="0" presId="urn:microsoft.com/office/officeart/2018/2/layout/IconLabelList"/>
    <dgm:cxn modelId="{E6C70BED-A7F3-405C-898E-62DE945424A7}" type="presParOf" srcId="{29D7518A-7DB1-4F15-84AF-C595AF01E5F8}" destId="{7F71E00A-00B4-4DD0-8842-E9BA5AFDBB85}" srcOrd="4" destOrd="0" presId="urn:microsoft.com/office/officeart/2018/2/layout/IconLabelList"/>
    <dgm:cxn modelId="{5B7F4C68-7ACF-4A40-A65B-E41CB93937A1}" type="presParOf" srcId="{7F71E00A-00B4-4DD0-8842-E9BA5AFDBB85}" destId="{C9705B8E-F323-4E42-BBFA-106F9EE4BB31}" srcOrd="0" destOrd="0" presId="urn:microsoft.com/office/officeart/2018/2/layout/IconLabelList"/>
    <dgm:cxn modelId="{8043734F-105C-4D02-B17E-49305D7476BF}" type="presParOf" srcId="{7F71E00A-00B4-4DD0-8842-E9BA5AFDBB85}" destId="{1DD4AD17-19C0-4371-8F87-2AF74F9B66DE}" srcOrd="1" destOrd="0" presId="urn:microsoft.com/office/officeart/2018/2/layout/IconLabelList"/>
    <dgm:cxn modelId="{BCEC37F2-23DF-49D5-8999-A998C7B68ED1}" type="presParOf" srcId="{7F71E00A-00B4-4DD0-8842-E9BA5AFDBB85}" destId="{3152522E-77FD-46F6-BAD4-C2EDE7B7D702}" srcOrd="2" destOrd="0" presId="urn:microsoft.com/office/officeart/2018/2/layout/IconLabelList"/>
    <dgm:cxn modelId="{EC39FA3B-79F4-46DA-BB86-E6B44C857F10}" type="presParOf" srcId="{29D7518A-7DB1-4F15-84AF-C595AF01E5F8}" destId="{4ED321ED-09CF-4205-B60F-A2081AACA839}" srcOrd="5" destOrd="0" presId="urn:microsoft.com/office/officeart/2018/2/layout/IconLabelList"/>
    <dgm:cxn modelId="{B3C384AE-630C-4C48-BA00-BF66E3756A19}" type="presParOf" srcId="{29D7518A-7DB1-4F15-84AF-C595AF01E5F8}" destId="{4D34DA17-DC8C-42DE-9178-D4DCF36BE597}" srcOrd="6" destOrd="0" presId="urn:microsoft.com/office/officeart/2018/2/layout/IconLabelList"/>
    <dgm:cxn modelId="{3F36B6A9-F120-48A3-BAFF-39A962B21078}" type="presParOf" srcId="{4D34DA17-DC8C-42DE-9178-D4DCF36BE597}" destId="{899B32D3-8A63-4803-A3DA-061F21209F7F}" srcOrd="0" destOrd="0" presId="urn:microsoft.com/office/officeart/2018/2/layout/IconLabelList"/>
    <dgm:cxn modelId="{BBD1BE63-9F22-4FAA-BB8B-980E57306097}" type="presParOf" srcId="{4D34DA17-DC8C-42DE-9178-D4DCF36BE597}" destId="{C3D1EFC2-8C6A-4C39-8FC6-8CA58F028037}" srcOrd="1" destOrd="0" presId="urn:microsoft.com/office/officeart/2018/2/layout/IconLabelList"/>
    <dgm:cxn modelId="{16591A7E-3362-4174-BE3B-BBF96D8E99F0}" type="presParOf" srcId="{4D34DA17-DC8C-42DE-9178-D4DCF36BE597}" destId="{197033A7-D9AF-4605-A11E-4148E6E6F1AC}" srcOrd="2" destOrd="0" presId="urn:microsoft.com/office/officeart/2018/2/layout/IconLabelList"/>
    <dgm:cxn modelId="{A2B6844A-E977-402F-B8CF-B608636A0E18}" type="presParOf" srcId="{29D7518A-7DB1-4F15-84AF-C595AF01E5F8}" destId="{50BB7E11-44A3-4E5C-A0B2-792BB969135E}" srcOrd="7" destOrd="0" presId="urn:microsoft.com/office/officeart/2018/2/layout/IconLabelList"/>
    <dgm:cxn modelId="{EF77F6C8-DB72-41A7-8E65-8CDE7DADF6B6}" type="presParOf" srcId="{29D7518A-7DB1-4F15-84AF-C595AF01E5F8}" destId="{0906899E-0790-45E8-B42A-5C47761CB7E5}" srcOrd="8" destOrd="0" presId="urn:microsoft.com/office/officeart/2018/2/layout/IconLabelList"/>
    <dgm:cxn modelId="{0E969FCB-3F4B-4C15-8AFB-C579DE79AB48}" type="presParOf" srcId="{0906899E-0790-45E8-B42A-5C47761CB7E5}" destId="{72353A59-8578-41CC-9570-BDFEA7294A3F}" srcOrd="0" destOrd="0" presId="urn:microsoft.com/office/officeart/2018/2/layout/IconLabelList"/>
    <dgm:cxn modelId="{974AE458-1A37-422C-B431-62B38E12F5A8}" type="presParOf" srcId="{0906899E-0790-45E8-B42A-5C47761CB7E5}" destId="{4051E7B8-C860-4941-8BFC-76B1C0EFA488}" srcOrd="1" destOrd="0" presId="urn:microsoft.com/office/officeart/2018/2/layout/IconLabelList"/>
    <dgm:cxn modelId="{3955E1CA-731E-4A12-836A-DC29D1B7DAB7}" type="presParOf" srcId="{0906899E-0790-45E8-B42A-5C47761CB7E5}" destId="{8C1A9878-0114-4F3E-B561-EAEF799D6D5C}" srcOrd="2" destOrd="0" presId="urn:microsoft.com/office/officeart/2018/2/layout/IconLabelList"/>
    <dgm:cxn modelId="{D356A752-E5DC-42A2-BE7E-EDDE5522393F}" type="presParOf" srcId="{29D7518A-7DB1-4F15-84AF-C595AF01E5F8}" destId="{FA9709E2-15A5-4EF9-8781-205EB9D97095}" srcOrd="9" destOrd="0" presId="urn:microsoft.com/office/officeart/2018/2/layout/IconLabelList"/>
    <dgm:cxn modelId="{1EDFA728-B22B-4E75-9DC7-A88F6D635615}" type="presParOf" srcId="{29D7518A-7DB1-4F15-84AF-C595AF01E5F8}" destId="{A6307E62-56DA-44FB-B5C6-DD80DCE42B9D}" srcOrd="10" destOrd="0" presId="urn:microsoft.com/office/officeart/2018/2/layout/IconLabelList"/>
    <dgm:cxn modelId="{289E64E2-1FCD-485A-8CA8-10DD96BBF67A}" type="presParOf" srcId="{A6307E62-56DA-44FB-B5C6-DD80DCE42B9D}" destId="{82626930-22B9-49E4-9752-8A1FA12F18C6}" srcOrd="0" destOrd="0" presId="urn:microsoft.com/office/officeart/2018/2/layout/IconLabelList"/>
    <dgm:cxn modelId="{D7A2A510-C315-4B8E-AB8E-C25389973104}" type="presParOf" srcId="{A6307E62-56DA-44FB-B5C6-DD80DCE42B9D}" destId="{34478848-210A-4949-BECF-85BAF363449C}" srcOrd="1" destOrd="0" presId="urn:microsoft.com/office/officeart/2018/2/layout/IconLabelList"/>
    <dgm:cxn modelId="{E6513B39-9309-4692-9572-585E31830C63}" type="presParOf" srcId="{A6307E62-56DA-44FB-B5C6-DD80DCE42B9D}" destId="{CB39DB87-37AD-4114-AF66-763B28039593}" srcOrd="2" destOrd="0" presId="urn:microsoft.com/office/officeart/2018/2/layout/IconLabelList"/>
    <dgm:cxn modelId="{1B4F1237-D47D-407E-9EF6-8090CF6EB73A}" type="presParOf" srcId="{29D7518A-7DB1-4F15-84AF-C595AF01E5F8}" destId="{1758859C-B38A-414F-9A10-521FDCC3F3AB}" srcOrd="11" destOrd="0" presId="urn:microsoft.com/office/officeart/2018/2/layout/IconLabelList"/>
    <dgm:cxn modelId="{EE094B02-070C-4CC4-B54E-B22942F6A80C}" type="presParOf" srcId="{29D7518A-7DB1-4F15-84AF-C595AF01E5F8}" destId="{777D1C1A-4E4B-4BB8-9152-E826671BD123}" srcOrd="12" destOrd="0" presId="urn:microsoft.com/office/officeart/2018/2/layout/IconLabelList"/>
    <dgm:cxn modelId="{E5AFE733-1E45-430A-973B-A78B339CC45B}" type="presParOf" srcId="{777D1C1A-4E4B-4BB8-9152-E826671BD123}" destId="{4152A569-5160-4393-AA63-06402D2AD8C0}" srcOrd="0" destOrd="0" presId="urn:microsoft.com/office/officeart/2018/2/layout/IconLabelList"/>
    <dgm:cxn modelId="{2098D120-5B7C-4CE7-9758-25B7DBDB3B6E}" type="presParOf" srcId="{777D1C1A-4E4B-4BB8-9152-E826671BD123}" destId="{A41C8D09-F7E2-4F22-A979-EF45F5022480}" srcOrd="1" destOrd="0" presId="urn:microsoft.com/office/officeart/2018/2/layout/IconLabelList"/>
    <dgm:cxn modelId="{D90A4A6B-CB35-4FE4-8421-87094EAA29A6}" type="presParOf" srcId="{777D1C1A-4E4B-4BB8-9152-E826671BD123}" destId="{A30F261F-8E32-491F-BC84-B5C8A6907BC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20D4-8EF2-44F3-8797-34362291DA19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CB4D-76F0-454A-ABE5-E410CD67971D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1552E-DA8E-4BBE-8725-1B3010663EFD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Remember the common statement: let there be light and there was light</a:t>
          </a:r>
        </a:p>
      </dsp:txBody>
      <dsp:txXfrm>
        <a:off x="127800" y="2535669"/>
        <a:ext cx="1800000" cy="720000"/>
      </dsp:txXfrm>
    </dsp:sp>
    <dsp:sp modelId="{E9AAF5D4-6AB1-4584-B30B-153624486797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5884-D3A5-4CF6-BF7D-4C354172D4E6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E469F-FF0E-4717-B03F-CAF422D77D01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This means  let there be light so that photosynthesis can take place</a:t>
          </a:r>
        </a:p>
      </dsp:txBody>
      <dsp:txXfrm>
        <a:off x="2242800" y="2535669"/>
        <a:ext cx="1800000" cy="720000"/>
      </dsp:txXfrm>
    </dsp:sp>
    <dsp:sp modelId="{77448AFB-EB60-4A1B-9E78-A2E7906ABB69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B53BA-6794-4F43-910B-1D672D759E70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F0083-EB41-4E03-AEB3-F22CD44EAF4E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Photosynthesis is the primary source of food for all living things.</a:t>
          </a:r>
        </a:p>
      </dsp:txBody>
      <dsp:txXfrm>
        <a:off x="4357800" y="2535669"/>
        <a:ext cx="1800000" cy="720000"/>
      </dsp:txXfrm>
    </dsp:sp>
    <dsp:sp modelId="{46D24317-DF6D-40D1-9B19-75BC10006F0E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60DF9-14F1-434F-A2BD-406BF9DC92EC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F6FA8-9A4E-4B99-A96C-B185786A1E1C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Photosynthesis gives us food chain.</a:t>
          </a:r>
        </a:p>
      </dsp:txBody>
      <dsp:txXfrm>
        <a:off x="6472800" y="2535669"/>
        <a:ext cx="1800000" cy="720000"/>
      </dsp:txXfrm>
    </dsp:sp>
    <dsp:sp modelId="{1928A128-8A48-4BD9-9777-CE73098B918C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26415-CE72-43B0-9446-EC2BE5E38407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7901E-4A0B-4505-A7DF-496189367ACD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There’s no argument: Without photosynthesis, No food No live</a:t>
          </a:r>
        </a:p>
      </dsp:txBody>
      <dsp:txXfrm>
        <a:off x="8587800" y="2535669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5B0AA-7A1F-4CA2-87A8-D7C13AD2E74B}">
      <dsp:nvSpPr>
        <dsp:cNvPr id="0" name=""/>
        <dsp:cNvSpPr/>
      </dsp:nvSpPr>
      <dsp:spPr>
        <a:xfrm>
          <a:off x="0" y="0"/>
          <a:ext cx="3286125" cy="39393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From Inputs to process to output stages of agriculture: money is being made</a:t>
          </a:r>
        </a:p>
      </dsp:txBody>
      <dsp:txXfrm>
        <a:off x="0" y="1496937"/>
        <a:ext cx="3286125" cy="2363586"/>
      </dsp:txXfrm>
    </dsp:sp>
    <dsp:sp modelId="{C7B2D517-498B-4AEF-807C-FD92759A9B49}">
      <dsp:nvSpPr>
        <dsp:cNvPr id="0" name=""/>
        <dsp:cNvSpPr/>
      </dsp:nvSpPr>
      <dsp:spPr>
        <a:xfrm>
          <a:off x="1052166" y="393930"/>
          <a:ext cx="1181793" cy="1181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5236" y="567000"/>
        <a:ext cx="835653" cy="835653"/>
      </dsp:txXfrm>
    </dsp:sp>
    <dsp:sp modelId="{49A8B438-768E-472B-8BDB-F30F558A89DD}">
      <dsp:nvSpPr>
        <dsp:cNvPr id="0" name=""/>
        <dsp:cNvSpPr/>
      </dsp:nvSpPr>
      <dsp:spPr>
        <a:xfrm>
          <a:off x="0" y="3939238"/>
          <a:ext cx="3286125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2350B-4A13-4E10-9AAA-7DF84DE62C63}">
      <dsp:nvSpPr>
        <dsp:cNvPr id="0" name=""/>
        <dsp:cNvSpPr/>
      </dsp:nvSpPr>
      <dsp:spPr>
        <a:xfrm>
          <a:off x="3614737" y="0"/>
          <a:ext cx="3286125" cy="393931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Businesses: Agrochemicals, seeds, fertilizers, tractors, harvesters, mechanical processors</a:t>
          </a:r>
        </a:p>
      </dsp:txBody>
      <dsp:txXfrm>
        <a:off x="3614737" y="1496937"/>
        <a:ext cx="3286125" cy="2363586"/>
      </dsp:txXfrm>
    </dsp:sp>
    <dsp:sp modelId="{F3638EAA-7DEB-48E5-890A-3DFA77A28F7F}">
      <dsp:nvSpPr>
        <dsp:cNvPr id="0" name=""/>
        <dsp:cNvSpPr/>
      </dsp:nvSpPr>
      <dsp:spPr>
        <a:xfrm>
          <a:off x="4666903" y="393930"/>
          <a:ext cx="1181793" cy="1181793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9973" y="567000"/>
        <a:ext cx="835653" cy="835653"/>
      </dsp:txXfrm>
    </dsp:sp>
    <dsp:sp modelId="{D99E1C9F-FCA9-41CD-98D2-BBD8360ACEB5}">
      <dsp:nvSpPr>
        <dsp:cNvPr id="0" name=""/>
        <dsp:cNvSpPr/>
      </dsp:nvSpPr>
      <dsp:spPr>
        <a:xfrm>
          <a:off x="3614737" y="3939238"/>
          <a:ext cx="3286125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A3763-9E28-48EC-A0DC-F663A5FF5ACD}">
      <dsp:nvSpPr>
        <dsp:cNvPr id="0" name=""/>
        <dsp:cNvSpPr/>
      </dsp:nvSpPr>
      <dsp:spPr>
        <a:xfrm>
          <a:off x="7229475" y="0"/>
          <a:ext cx="3286125" cy="393931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Big farms;  Farmers coop, Big agricultural and food processing, Big marketers, Big Consumers’ market</a:t>
          </a:r>
        </a:p>
      </dsp:txBody>
      <dsp:txXfrm>
        <a:off x="7229475" y="1496937"/>
        <a:ext cx="3286125" cy="2363586"/>
      </dsp:txXfrm>
    </dsp:sp>
    <dsp:sp modelId="{BF613A66-DCD9-43A7-99C3-0FF47A2C5E9A}">
      <dsp:nvSpPr>
        <dsp:cNvPr id="0" name=""/>
        <dsp:cNvSpPr/>
      </dsp:nvSpPr>
      <dsp:spPr>
        <a:xfrm>
          <a:off x="8281641" y="393930"/>
          <a:ext cx="1181793" cy="1181793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4711" y="567000"/>
        <a:ext cx="835653" cy="835653"/>
      </dsp:txXfrm>
    </dsp:sp>
    <dsp:sp modelId="{BA9364F0-6127-4E34-8FAB-86873A1F5826}">
      <dsp:nvSpPr>
        <dsp:cNvPr id="0" name=""/>
        <dsp:cNvSpPr/>
      </dsp:nvSpPr>
      <dsp:spPr>
        <a:xfrm>
          <a:off x="7229475" y="3939238"/>
          <a:ext cx="328612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C764-C636-440A-8997-1484D36BB67C}">
      <dsp:nvSpPr>
        <dsp:cNvPr id="0" name=""/>
        <dsp:cNvSpPr/>
      </dsp:nvSpPr>
      <dsp:spPr>
        <a:xfrm>
          <a:off x="740776" y="855481"/>
          <a:ext cx="1464285" cy="1464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F881B-9D66-4F07-8DA1-ED3736964E93}">
      <dsp:nvSpPr>
        <dsp:cNvPr id="0" name=""/>
        <dsp:cNvSpPr/>
      </dsp:nvSpPr>
      <dsp:spPr>
        <a:xfrm>
          <a:off x="105283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CE00-1B28-42A2-9F66-8CA318FA2B9D}">
      <dsp:nvSpPr>
        <dsp:cNvPr id="0" name=""/>
        <dsp:cNvSpPr/>
      </dsp:nvSpPr>
      <dsp:spPr>
        <a:xfrm>
          <a:off x="27268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 1995, a Senior colleague told me how he “silently” made 10-20 million naira from his farms annually. </a:t>
          </a:r>
        </a:p>
      </dsp:txBody>
      <dsp:txXfrm>
        <a:off x="272684" y="2775856"/>
        <a:ext cx="2400467" cy="720000"/>
      </dsp:txXfrm>
    </dsp:sp>
    <dsp:sp modelId="{2568EDE7-D914-43A9-8E88-FC911E848B7C}">
      <dsp:nvSpPr>
        <dsp:cNvPr id="0" name=""/>
        <dsp:cNvSpPr/>
      </dsp:nvSpPr>
      <dsp:spPr>
        <a:xfrm>
          <a:off x="3561325" y="855481"/>
          <a:ext cx="1464285" cy="1464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2E726-F1CB-4293-B209-5F32DCA56803}">
      <dsp:nvSpPr>
        <dsp:cNvPr id="0" name=""/>
        <dsp:cNvSpPr/>
      </dsp:nvSpPr>
      <dsp:spPr>
        <a:xfrm>
          <a:off x="387338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3FB78-D52D-4F91-AE13-90DF01C9B664}">
      <dsp:nvSpPr>
        <dsp:cNvPr id="0" name=""/>
        <dsp:cNvSpPr/>
      </dsp:nvSpPr>
      <dsp:spPr>
        <a:xfrm>
          <a:off x="309323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He rented a layer’s farm, put goats roaming the farm, started a snail farm with 20 pieces he bought along Ife-Ibadan. </a:t>
          </a:r>
        </a:p>
      </dsp:txBody>
      <dsp:txXfrm>
        <a:off x="3093234" y="2775856"/>
        <a:ext cx="2400467" cy="720000"/>
      </dsp:txXfrm>
    </dsp:sp>
    <dsp:sp modelId="{2DE7AB57-562A-447D-983F-A4D5AA466845}">
      <dsp:nvSpPr>
        <dsp:cNvPr id="0" name=""/>
        <dsp:cNvSpPr/>
      </dsp:nvSpPr>
      <dsp:spPr>
        <a:xfrm>
          <a:off x="6381875" y="855481"/>
          <a:ext cx="1464285" cy="14642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41CAE-FD50-4F21-B5FF-78474A0DA01B}">
      <dsp:nvSpPr>
        <dsp:cNvPr id="0" name=""/>
        <dsp:cNvSpPr/>
      </dsp:nvSpPr>
      <dsp:spPr>
        <a:xfrm>
          <a:off x="669393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227B1-3D44-45DB-AB99-430F81B07BEC}">
      <dsp:nvSpPr>
        <dsp:cNvPr id="0" name=""/>
        <dsp:cNvSpPr/>
      </dsp:nvSpPr>
      <dsp:spPr>
        <a:xfrm>
          <a:off x="591378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He expanded into fishery using poultry wastes. </a:t>
          </a:r>
        </a:p>
      </dsp:txBody>
      <dsp:txXfrm>
        <a:off x="5913784" y="2775856"/>
        <a:ext cx="2400467" cy="720000"/>
      </dsp:txXfrm>
    </dsp:sp>
    <dsp:sp modelId="{22B3B28A-F1B9-40AE-82D8-03C726FC9590}">
      <dsp:nvSpPr>
        <dsp:cNvPr id="0" name=""/>
        <dsp:cNvSpPr/>
      </dsp:nvSpPr>
      <dsp:spPr>
        <a:xfrm>
          <a:off x="9202425" y="855481"/>
          <a:ext cx="1464285" cy="14642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6FEFB-DD97-406F-A0B2-786EC095A8AC}">
      <dsp:nvSpPr>
        <dsp:cNvPr id="0" name=""/>
        <dsp:cNvSpPr/>
      </dsp:nvSpPr>
      <dsp:spPr>
        <a:xfrm>
          <a:off x="951448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22D1-5C8D-4EF1-A8A4-9A173684D944}">
      <dsp:nvSpPr>
        <dsp:cNvPr id="0" name=""/>
        <dsp:cNvSpPr/>
      </dsp:nvSpPr>
      <dsp:spPr>
        <a:xfrm>
          <a:off x="873433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Buyers come from far and near. He reinvested profits and all his family were working on the farm. </a:t>
          </a:r>
        </a:p>
      </dsp:txBody>
      <dsp:txXfrm>
        <a:off x="8734334" y="2775856"/>
        <a:ext cx="240046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03CD-8AA2-4DF0-A2AE-6966E7BCD701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27D4A-B406-4503-99E6-A859B7B7CA51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D96F-FC3E-41A6-8FD7-DEAFB72BDDE8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senior town mate of mine has a thriving fish production farm and training school. </a:t>
          </a:r>
        </a:p>
      </dsp:txBody>
      <dsp:txXfrm>
        <a:off x="1879455" y="695"/>
        <a:ext cx="4237880" cy="1627234"/>
      </dsp:txXfrm>
    </dsp:sp>
    <dsp:sp modelId="{09792666-50CC-4916-BCC7-45497C9E714C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1CA86-60EE-46AC-8997-554614E5BEBF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EE9BC-7600-4BB0-8F32-F29896A94DA5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 graduated BSc zoology at UI and his BSc research was on fisheries. </a:t>
          </a:r>
        </a:p>
      </dsp:txBody>
      <dsp:txXfrm>
        <a:off x="1879455" y="2034738"/>
        <a:ext cx="4237880" cy="1627234"/>
      </dsp:txXfrm>
    </dsp:sp>
    <dsp:sp modelId="{953DEABA-D7E5-4C69-95FB-19605A16A345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785BC-513B-459C-B64C-4C97BD1ABA48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DDF8C-00B0-4DB7-BB04-849A4EC91F29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is where he keeps making money since</a:t>
          </a:r>
        </a:p>
      </dsp:txBody>
      <dsp:txXfrm>
        <a:off x="1879455" y="4068781"/>
        <a:ext cx="4237880" cy="1627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17143-2449-4808-BB91-B128ADA296B0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466B-6C11-4ABD-B627-D393C46977FE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2C665-D539-410E-A146-1664C361E0F2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Agriculture is wealth builder because food [in its various forms] is a primary need. </a:t>
          </a:r>
        </a:p>
      </dsp:txBody>
      <dsp:txXfrm>
        <a:off x="1834517" y="470390"/>
        <a:ext cx="3148942" cy="1335915"/>
      </dsp:txXfrm>
    </dsp:sp>
    <dsp:sp modelId="{F9B49605-B73D-4928-8DAB-8DBF26B50C42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A421E-74DF-4748-BD58-E82CA07FDAD9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A285A-4F95-456F-BCC8-3666D46C0B84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 don’t fully understand the mechanics behind the profitability. </a:t>
          </a:r>
        </a:p>
      </dsp:txBody>
      <dsp:txXfrm>
        <a:off x="7154322" y="470390"/>
        <a:ext cx="3148942" cy="1335915"/>
      </dsp:txXfrm>
    </dsp:sp>
    <dsp:sp modelId="{0B880ACA-F31F-4A1E-A2ED-8AC44100E6C0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8A70-AAFF-44AD-B358-617358A0A99B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6CADF-BF98-4157-ADF5-C728691E5022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It’s a risky business because its subject to many uncontrollable factors. </a:t>
          </a:r>
        </a:p>
      </dsp:txBody>
      <dsp:txXfrm>
        <a:off x="1834517" y="2546238"/>
        <a:ext cx="3148942" cy="1335915"/>
      </dsp:txXfrm>
    </dsp:sp>
    <dsp:sp modelId="{012E63E8-D52C-4B24-8169-9931D653AA67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535C0-CBDF-443D-9B71-ADFF425B9DC7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1EC97-F9AB-4150-88E2-9F03CA8FBC78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Science, technology and new methods of Agriculture are giving better ways to control agricultural inputs, process and output. </a:t>
          </a:r>
        </a:p>
      </dsp:txBody>
      <dsp:txXfrm>
        <a:off x="7154322" y="2546238"/>
        <a:ext cx="3148942" cy="1335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A266-C035-4239-81C2-A05846C30DFB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3451"/>
        <a:ext cx="34897" cy="6979"/>
      </dsp:txXfrm>
    </dsp:sp>
    <dsp:sp modelId="{75DEFA81-2B6A-4C5C-B151-B0CC1D026E04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Training future graduates on how to make money or fully employed in any form of agribusiness</a:t>
          </a:r>
        </a:p>
      </dsp:txBody>
      <dsp:txXfrm>
        <a:off x="8061" y="6582"/>
        <a:ext cx="3034531" cy="1820718"/>
      </dsp:txXfrm>
    </dsp:sp>
    <dsp:sp modelId="{822271E4-534F-49F5-88E8-4094D5FFB025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3451"/>
        <a:ext cx="34897" cy="6979"/>
      </dsp:txXfrm>
    </dsp:sp>
    <dsp:sp modelId="{4E82E132-A179-4868-862D-E16FDA6C8980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Agriculture curriculum may need some revisions</a:t>
          </a:r>
        </a:p>
      </dsp:txBody>
      <dsp:txXfrm>
        <a:off x="3740534" y="6582"/>
        <a:ext cx="3034531" cy="1820718"/>
      </dsp:txXfrm>
    </dsp:sp>
    <dsp:sp modelId="{A9B0EC3A-89AF-43C7-BBA8-9438D7F0FB9C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682"/>
        <a:ext cx="374875" cy="6979"/>
      </dsp:txXfrm>
    </dsp:sp>
    <dsp:sp modelId="{F63718A4-86E9-4999-96FE-9965806D2D0F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Courses in agribusiness should be compulsory and practical </a:t>
          </a:r>
        </a:p>
      </dsp:txBody>
      <dsp:txXfrm>
        <a:off x="7473007" y="6582"/>
        <a:ext cx="3034531" cy="1820718"/>
      </dsp:txXfrm>
    </dsp:sp>
    <dsp:sp modelId="{1EEF5158-3A76-41E4-8817-EDD996D062A2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2112"/>
        <a:ext cx="34897" cy="6979"/>
      </dsp:txXfrm>
    </dsp:sp>
    <dsp:sp modelId="{DA936297-7D07-4DA8-9B93-A6B589BC4E37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Perhaps, we have over-divided or over-specialized at first degree. </a:t>
          </a:r>
        </a:p>
      </dsp:txBody>
      <dsp:txXfrm>
        <a:off x="8061" y="2525243"/>
        <a:ext cx="3034531" cy="1820718"/>
      </dsp:txXfrm>
    </dsp:sp>
    <dsp:sp modelId="{18884E6E-EB47-4712-B60D-450B3212C7D0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2112"/>
        <a:ext cx="34897" cy="6979"/>
      </dsp:txXfrm>
    </dsp:sp>
    <dsp:sp modelId="{A9A0BC39-28EA-462F-A72F-8957EF357552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New and economically short duration courses</a:t>
          </a:r>
        </a:p>
      </dsp:txBody>
      <dsp:txXfrm>
        <a:off x="3740534" y="2525243"/>
        <a:ext cx="3034531" cy="1820718"/>
      </dsp:txXfrm>
    </dsp:sp>
    <dsp:sp modelId="{A02EF250-938C-4218-AF37-05E7D033DCBF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Emphasis on apprenticeship &amp; mentorship</a:t>
          </a:r>
        </a:p>
      </dsp:txBody>
      <dsp:txXfrm>
        <a:off x="7473007" y="2525243"/>
        <a:ext cx="3034531" cy="1820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4545-FE98-4E8C-8490-896349548490}">
      <dsp:nvSpPr>
        <dsp:cNvPr id="0" name=""/>
        <dsp:cNvSpPr/>
      </dsp:nvSpPr>
      <dsp:spPr>
        <a:xfrm>
          <a:off x="704911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7748-1BF3-4384-8B5F-CDED5445C92D}">
      <dsp:nvSpPr>
        <dsp:cNvPr id="0" name=""/>
        <dsp:cNvSpPr/>
      </dsp:nvSpPr>
      <dsp:spPr>
        <a:xfrm>
          <a:off x="309008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Agriculture is a profession with many business aspects</a:t>
          </a:r>
        </a:p>
      </dsp:txBody>
      <dsp:txXfrm>
        <a:off x="309008" y="1419853"/>
        <a:ext cx="1439648" cy="575859"/>
      </dsp:txXfrm>
    </dsp:sp>
    <dsp:sp modelId="{31A75E8F-BF84-4B91-8C90-900C060D6CFC}">
      <dsp:nvSpPr>
        <dsp:cNvPr id="0" name=""/>
        <dsp:cNvSpPr/>
      </dsp:nvSpPr>
      <dsp:spPr>
        <a:xfrm>
          <a:off x="2396498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76E1F-9886-464E-B9AA-0A36055703A4}">
      <dsp:nvSpPr>
        <dsp:cNvPr id="0" name=""/>
        <dsp:cNvSpPr/>
      </dsp:nvSpPr>
      <dsp:spPr>
        <a:xfrm>
          <a:off x="2000595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Agriculture produces food.</a:t>
          </a:r>
        </a:p>
      </dsp:txBody>
      <dsp:txXfrm>
        <a:off x="2000595" y="1419853"/>
        <a:ext cx="1439648" cy="575859"/>
      </dsp:txXfrm>
    </dsp:sp>
    <dsp:sp modelId="{C9705B8E-F323-4E42-BBFA-106F9EE4BB31}">
      <dsp:nvSpPr>
        <dsp:cNvPr id="0" name=""/>
        <dsp:cNvSpPr/>
      </dsp:nvSpPr>
      <dsp:spPr>
        <a:xfrm>
          <a:off x="4088085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522E-77FD-46F6-BAD4-C2EDE7B7D702}">
      <dsp:nvSpPr>
        <dsp:cNvPr id="0" name=""/>
        <dsp:cNvSpPr/>
      </dsp:nvSpPr>
      <dsp:spPr>
        <a:xfrm>
          <a:off x="3692182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Food gives health. Health is Wealth. </a:t>
          </a:r>
        </a:p>
      </dsp:txBody>
      <dsp:txXfrm>
        <a:off x="3692182" y="1419853"/>
        <a:ext cx="1439648" cy="575859"/>
      </dsp:txXfrm>
    </dsp:sp>
    <dsp:sp modelId="{899B32D3-8A63-4803-A3DA-061F21209F7F}">
      <dsp:nvSpPr>
        <dsp:cNvPr id="0" name=""/>
        <dsp:cNvSpPr/>
      </dsp:nvSpPr>
      <dsp:spPr>
        <a:xfrm>
          <a:off x="5779672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033A7-D9AF-4605-A11E-4148E6E6F1AC}">
      <dsp:nvSpPr>
        <dsp:cNvPr id="0" name=""/>
        <dsp:cNvSpPr/>
      </dsp:nvSpPr>
      <dsp:spPr>
        <a:xfrm>
          <a:off x="5383769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Expanding training in agribusiness &amp; short duration courses</a:t>
          </a:r>
        </a:p>
      </dsp:txBody>
      <dsp:txXfrm>
        <a:off x="5383769" y="1419853"/>
        <a:ext cx="1439648" cy="575859"/>
      </dsp:txXfrm>
    </dsp:sp>
    <dsp:sp modelId="{72353A59-8578-41CC-9570-BDFEA7294A3F}">
      <dsp:nvSpPr>
        <dsp:cNvPr id="0" name=""/>
        <dsp:cNvSpPr/>
      </dsp:nvSpPr>
      <dsp:spPr>
        <a:xfrm>
          <a:off x="7471259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A9878-0114-4F3E-B561-EAEF799D6D5C}">
      <dsp:nvSpPr>
        <dsp:cNvPr id="0" name=""/>
        <dsp:cNvSpPr/>
      </dsp:nvSpPr>
      <dsp:spPr>
        <a:xfrm>
          <a:off x="7075356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Partnering with practitioners to rub minds with academics “Town &amp; Gown” is beneficial</a:t>
          </a:r>
        </a:p>
      </dsp:txBody>
      <dsp:txXfrm>
        <a:off x="7075356" y="1419853"/>
        <a:ext cx="1439648" cy="575859"/>
      </dsp:txXfrm>
    </dsp:sp>
    <dsp:sp modelId="{82626930-22B9-49E4-9752-8A1FA12F18C6}">
      <dsp:nvSpPr>
        <dsp:cNvPr id="0" name=""/>
        <dsp:cNvSpPr/>
      </dsp:nvSpPr>
      <dsp:spPr>
        <a:xfrm>
          <a:off x="9162846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9DB87-37AD-4114-AF66-763B28039593}">
      <dsp:nvSpPr>
        <dsp:cNvPr id="0" name=""/>
        <dsp:cNvSpPr/>
      </dsp:nvSpPr>
      <dsp:spPr>
        <a:xfrm>
          <a:off x="8766943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Problem-solving research, sharing and adoption of positive outcomes</a:t>
          </a:r>
        </a:p>
      </dsp:txBody>
      <dsp:txXfrm>
        <a:off x="8766943" y="1419853"/>
        <a:ext cx="1439648" cy="575859"/>
      </dsp:txXfrm>
    </dsp:sp>
    <dsp:sp modelId="{4152A569-5160-4393-AA63-06402D2AD8C0}">
      <dsp:nvSpPr>
        <dsp:cNvPr id="0" name=""/>
        <dsp:cNvSpPr/>
      </dsp:nvSpPr>
      <dsp:spPr>
        <a:xfrm>
          <a:off x="4933879" y="2355625"/>
          <a:ext cx="647841" cy="6478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F261F-8E32-491F-BC84-B5C8A6907BC2}">
      <dsp:nvSpPr>
        <dsp:cNvPr id="0" name=""/>
        <dsp:cNvSpPr/>
      </dsp:nvSpPr>
      <dsp:spPr>
        <a:xfrm>
          <a:off x="4537975" y="3264547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Sustainable livelihood and wealth can be built from Agricultural practices</a:t>
          </a:r>
        </a:p>
      </dsp:txBody>
      <dsp:txXfrm>
        <a:off x="4537975" y="3264547"/>
        <a:ext cx="1439648" cy="57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420A-8073-44AA-9FF4-3E0552CD3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BDD71-96A9-4BD4-B516-859DF7EE7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BDF5-051C-49BC-8870-F2D6B8E5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64FD-490C-45B8-B7AE-A293A3ED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F04EA-DA07-45DF-8AAF-3BED4B09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70D6-BD8F-43A7-BB84-31F18FDE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2E6D3-264A-4DCC-91D1-7809CC792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E002-72E3-4F79-827A-CE3573CF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6516-5D2A-474D-87A6-842F4403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A53D-27D6-40E6-B383-BC8643A6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F79B-C0C7-4717-93CC-77480173D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D0AA8-9927-4AF0-843E-814484BAF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66C0-6413-4EE9-9B29-5E3DE5B0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9D51E-4DF8-491C-B9B2-6C8E4EE8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D70C-C02D-4377-A11D-C328DC7E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700D-65BE-41E1-A58C-D3647D91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DB0B-AA04-46C8-B22F-A2F3E051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9EE4-2C6D-4FA9-A8A1-731700FE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DBE82-7038-4134-9D17-6946409D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BB4A7-2929-4617-ACBA-7392D927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C5D7-1B3D-4DB0-9326-A60D50EA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2771D-11DF-4EFD-8665-63AD4C79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9E3B-3477-435C-972F-C95337B3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89C39-BAFC-4534-AD29-D2BB9641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0479-5F75-4392-97C5-4593A29D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5D12-0D42-4C86-A67F-CD7233E7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D242-2A17-47E5-969F-129DA526E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DBD6-1620-40A5-962E-244B814AD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147E9-F5AC-44F6-A8C2-93E7B61F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73A30-4E94-4108-B99C-21CE7748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8F33-6EEF-4DD2-9109-1DC80C00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D13F-DE49-4F19-9427-F2D94C80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D26E-B00B-4F35-9483-CE8013C15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73016-6DB0-4BE8-87B6-A1FBF202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A4244-1224-40B4-816C-D8B6AEEB8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FB0A-BF20-4C1E-8F0E-A8CDC7952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21C99-CCF4-48A7-8334-2663B42F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09A92-02BC-4DCC-8665-949DE8E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99FBE-6DBE-4AEE-B0EA-D21BAB76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2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FDE9-469D-4DAC-9CB5-B14FD6AE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18131-4C57-4EE0-94D6-7B6B0B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7522C-2CF7-4284-8C88-9B53932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3221C-8483-42A9-8161-5CDFAC43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7A26E-A5D2-4D54-9C19-C227ED75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08D36-20C2-475D-89F4-B1EAF544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2D444-898D-4083-ADEF-B774AAFB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6575-0859-4E89-918D-ACB60DA2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7EE0-EA9D-476C-B56A-04B303AC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46790-83EC-48F6-A299-7D1090A5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42460-BD92-4AA3-A8CA-86ADBB36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21C4-E768-4466-BEFC-3731CE88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C4851-8020-47AB-97E2-2DEB3B41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6D19-632D-42BE-8C5B-D6971F96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1150D-BA75-4653-BC05-E2C283C0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4B873-16BE-4E4C-B20E-E972E95AA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74EEF-690F-4FD5-A295-077C637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05F4-601D-4062-9342-8B625F55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C115-C38C-42EB-A319-892B6368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E8E9B-2480-403A-8E10-26602C61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1E1A1-86E3-460A-9A49-724B9D08A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258A9-8086-427E-B262-736AFA887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D1B7-86FD-481A-8118-A2FD4F54A3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5CB4-DF07-4A41-BCE5-507164F7E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58942-CE15-4751-98D6-6F91F482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C7E4-460F-4581-9DAE-CEEDE68B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8569-6A7B-4765-BB3C-D5747AF0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1"/>
            <a:ext cx="6562262" cy="3849244"/>
          </a:xfrm>
          <a:noFill/>
        </p:spPr>
        <p:txBody>
          <a:bodyPr>
            <a:normAutofit/>
          </a:bodyPr>
          <a:lstStyle/>
          <a:p>
            <a:pPr algn="r"/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Agriculture, a largely unexplored wealth builder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D874-C167-4E96-8D11-4B2B6A6D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46" y="4627755"/>
            <a:ext cx="6562262" cy="1590165"/>
          </a:xfrm>
          <a:noFill/>
        </p:spPr>
        <p:txBody>
          <a:bodyPr>
            <a:norm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Adebimpe Abraham ONIFADE, MBA, Ph.D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CEO, ECHO Consulting Group, New Jersey, USA</a:t>
            </a:r>
          </a:p>
          <a:p>
            <a:pPr algn="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AB1069-D19B-4BE9-BAA4-496FE69F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9" r="33077" b="-1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4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2717-5B52-4B1C-86A4-34E2CE79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Wealth &amp; Food Security Achievable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191C-2FCA-4777-9B72-39C6B796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Personally, I sold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Elubo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beef, pork, chicken and palm oil before my employment at UI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full professor, started  and still selling palm oil, on my advice when he was MSc student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Nigerians are exporting foods &amp; Ready overseas buyers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in not a quick wealth builder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examples shared show: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graduates can build wealth through various agribusiness projects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A0E93-3901-437A-8429-F3E89FA09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8" r="3078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8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6C5A6-4DB7-4BC8-807F-48CF4FAF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Criticality of Food = Good business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1907C9-604A-4C99-B709-930BECBC9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870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23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74C09-746A-47D9-B34C-41AC982A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What’s the way forward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1526D5-8DFF-4F9A-9304-80D0B9EBD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3659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61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5D12-F16B-4FC6-8E40-F4593369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053273" cy="3384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short courses to build wealth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E072-3797-437B-BC2C-17A08CBD5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972457"/>
            <a:ext cx="5536397" cy="5094514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 Keeping, Snail Farming, Tilapia production, Poultry processing,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Dairy and Yoghurt Production, Hydroponics, Gardening and Lawn Care business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Vegetables, Fruits &amp; Juice / Salad Bars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Meat products, Barbequing (</a:t>
            </a:r>
            <a:r>
              <a:rPr lang="en-US" sz="11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Suya</a:t>
            </a: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Processing for local and Export,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 Composting and Organic Farming,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of Agric inputs and chemicals,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Pets and Service Animals including dog breeding, grooming and training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 Formulation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Pasture and Grassland Mgt,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Veterinary Technician / Assistant &amp; Rural Vets,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 Farming and Financing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Warehousing and Storage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Florists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 products, Shea butter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&amp; Extension on evidenced-based innovations and practices in Agriculture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application including Internet, weather forecast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testing, Environmental Impacts Assessment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&amp; Irrigation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Economics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817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3810C-CAB3-476A-8447-5E6898ED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E19473-1DE3-41D1-96F4-539AB3778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740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60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4C23C-43F3-4677-9952-7B819851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100"/>
              <a:t>Thank You for Listening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B8B2-B080-4D4B-91C4-2DCE4621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Good luck to the LASU leadership &amp; School of Agriculture</a:t>
            </a:r>
          </a:p>
          <a:p>
            <a:endParaRPr lang="en-US" sz="2400" dirty="0"/>
          </a:p>
          <a:p>
            <a:r>
              <a:rPr lang="en-US" sz="2400" dirty="0"/>
              <a:t>Good luck to the students in their careers</a:t>
            </a:r>
          </a:p>
        </p:txBody>
      </p:sp>
    </p:spTree>
    <p:extLst>
      <p:ext uri="{BB962C8B-B14F-4D97-AF65-F5344CB8AC3E}">
        <p14:creationId xmlns:p14="http://schemas.microsoft.com/office/powerpoint/2010/main" val="7683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A89FF-781F-4501-9505-8F58938E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Remarks:</a:t>
            </a:r>
            <a:br>
              <a:rPr lang="en-US" sz="6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10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010-5A6E-45DE-A966-E6F3493E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LASU VC, the Acting Dean School of Agric. Prof. OTF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Abanikannda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Acting Dean is my Classmate, a friend as close as a brother.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me disclose early that I am jack of many trades and haven’t teach or lecture on agriculture since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multidisciplinary experiences have shown me very clearly that agriculture  is a wealth builder.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I also need to add that I am not wealthy in monetary terms.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0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A13CF-9E2F-4521-BA06-DF367EB8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Photosynthesis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693DE0-733C-4E34-A5C8-6CF2BF880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34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9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6817-F946-4D57-A1A3-EC8C76C2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Glucose  the building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DAE1-9C3C-4822-B9E8-C5A021DA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 gives us glucose / starch that is now converted into various forms of food we eat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photosynthesis is opposite of tissue respiration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Respiration is simply breathing and complex biochemical process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a relationship between Breath, Health and Wealth [and Death].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0BA7B-AAC9-451F-B7A2-C7BE08E6C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3" r="282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9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5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2E917-AC75-4DED-94CA-CF748DDA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 dirty="0"/>
              <a:t>Wealth ≠ Millionaire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4DEF-7FA7-477B-AAB1-4AEFBD7B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188637"/>
            <a:ext cx="5093417" cy="4020493"/>
          </a:xfrm>
        </p:spPr>
        <p:txBody>
          <a:bodyPr anchor="ctr"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Wealth-building is not becoming millionaire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Wealth-building is about sustainable and profitable livelihood.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Livelihood that’s scalable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attain food security and build wealth.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ealthy nations are food secure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access to [nutritious] food is a national 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19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8C8C-58F8-41BE-AFCD-926BF831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Inputs-Process-Output Cycle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2DC42B-FFF6-43EC-A81F-754183E9D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701036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66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15138-CB15-4A88-BB28-559CCD2A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Wealth  &amp; Food Security Achievable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487B3-8B21-4A8A-BFBB-0ED4F0AA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Nigeria is still far away from this. It’s achievable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refocusing, realignment or simply repurposing may be the way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training of professional agriculturist needs some thinking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me share real-world examples of wealth-building capacity of agriculture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69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76C4-792D-4B44-9E6F-D103B220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Wealth &amp; Food Security Achievable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D1CED0-9C61-4648-90DB-A6BFB159A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8046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2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DE855-ED82-4272-B053-D2AF23E0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/>
              <a:t>Wealth &amp; Food Security Achievable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25F33-435F-480E-996D-205671CDC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07687CC5-056E-447F-A348-E9196E738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4B7194FF-E2A4-49A6-A54A-A0B6A1AC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ED6E1D0-56BF-487D-9BD1-5D8FD7938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D27C1B6-91C6-4DFC-99E9-F0B83DC5D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4A16B45-8536-4A38-B36E-A26F7ACED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64F5F52-7BB7-4B43-BB5B-67DB6668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89C00E1-E374-485E-A40E-BCF0E6C8A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AEDDA19-1BE9-4BD1-A087-11071390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BF3970B-5A82-4527-AB38-536DF5FCF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B0A9D7D8-F150-43E1-83AD-CE553B3BD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F94325E-CD9B-4404-A2CF-D130B538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5DF248-D56C-4D96-920E-D1FC7FD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0B1AD48-9001-4AEF-AA30-56CAEC2B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864399F-6339-4CD7-A92C-52BA2D57A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A4AC9BF-79DA-4D77-8227-BC5CC756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4310BC6-6BB6-49A0-88BA-4302E8E4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840B5CD-1F12-405E-89D3-92A9D1738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D8181A7-FF60-4734-B51C-E622917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F5BAC90-7E94-452F-B85C-17EB7C248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DABFDCB-F31D-4192-A6C4-9841F0E4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9B561E2D-F371-47E4-B72E-9BBAF8BC8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10029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28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895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Agriculture, a largely unexplored wealth builder</vt:lpstr>
      <vt:lpstr>Opening Remarks: </vt:lpstr>
      <vt:lpstr>Photosynthesis</vt:lpstr>
      <vt:lpstr>Glucose  the building block</vt:lpstr>
      <vt:lpstr>Wealth ≠ Millionaire</vt:lpstr>
      <vt:lpstr>Inputs-Process-Output Cycle</vt:lpstr>
      <vt:lpstr>Wealth  &amp; Food Security Achievable</vt:lpstr>
      <vt:lpstr>Wealth &amp; Food Security Achievable</vt:lpstr>
      <vt:lpstr>Wealth &amp; Food Security Achievable</vt:lpstr>
      <vt:lpstr>Wealth &amp; Food Security Achievable</vt:lpstr>
      <vt:lpstr>Criticality of Food = Good business</vt:lpstr>
      <vt:lpstr>What’s the way forward</vt:lpstr>
      <vt:lpstr>Some short courses to build wealth 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Agriculture, a largely unexplored wealth builder</dc:title>
  <dc:creator>Adebimpe Onifade</dc:creator>
  <cp:lastModifiedBy>olumuyiwa Odusanya</cp:lastModifiedBy>
  <cp:revision>4</cp:revision>
  <dcterms:created xsi:type="dcterms:W3CDTF">2020-07-22T00:55:43Z</dcterms:created>
  <dcterms:modified xsi:type="dcterms:W3CDTF">2020-12-07T09:59:28Z</dcterms:modified>
</cp:coreProperties>
</file>